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78" r:id="rId3"/>
    <p:sldId id="259" r:id="rId4"/>
    <p:sldId id="322" r:id="rId5"/>
    <p:sldId id="258" r:id="rId6"/>
    <p:sldId id="313" r:id="rId7"/>
    <p:sldId id="311" r:id="rId8"/>
    <p:sldId id="314" r:id="rId9"/>
    <p:sldId id="315" r:id="rId10"/>
    <p:sldId id="316" r:id="rId11"/>
    <p:sldId id="317" r:id="rId12"/>
    <p:sldId id="318" r:id="rId13"/>
    <p:sldId id="326" r:id="rId14"/>
    <p:sldId id="330" r:id="rId15"/>
    <p:sldId id="331" r:id="rId16"/>
    <p:sldId id="329" r:id="rId17"/>
    <p:sldId id="332" r:id="rId18"/>
    <p:sldId id="327" r:id="rId19"/>
    <p:sldId id="260" r:id="rId20"/>
    <p:sldId id="320" r:id="rId21"/>
    <p:sldId id="323" r:id="rId22"/>
    <p:sldId id="324" r:id="rId23"/>
    <p:sldId id="261" r:id="rId24"/>
    <p:sldId id="321" r:id="rId25"/>
    <p:sldId id="334" r:id="rId26"/>
    <p:sldId id="310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24" userDrawn="1">
          <p15:clr>
            <a:srgbClr val="A4A3A4"/>
          </p15:clr>
        </p15:guide>
        <p15:guide id="2" pos="2863" userDrawn="1">
          <p15:clr>
            <a:srgbClr val="A4A3A4"/>
          </p15:clr>
        </p15:guide>
        <p15:guide id="4" orient="horz" pos="1729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orient="horz" pos="3906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355A"/>
    <a:srgbClr val="F257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614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1560" y="-90"/>
      </p:cViewPr>
      <p:guideLst>
        <p:guide orient="horz" pos="2024"/>
        <p:guide orient="horz" pos="1729"/>
        <p:guide orient="horz" pos="3952"/>
        <p:guide orient="horz" pos="3906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038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41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3192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63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076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337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121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0257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5723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8805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3578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C484D-7E92-4B3C-89B1-6165C4037274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9CE56-7FF1-4B12-990C-57A55E0EA3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750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09700" y="2466975"/>
            <a:ext cx="2162175" cy="1498598"/>
            <a:chOff x="2813050" y="1346200"/>
            <a:chExt cx="3587750" cy="2486659"/>
          </a:xfrm>
        </p:grpSpPr>
        <p:grpSp>
          <p:nvGrpSpPr>
            <p:cNvPr id="5" name="组合 4"/>
            <p:cNvGrpSpPr/>
            <p:nvPr/>
          </p:nvGrpSpPr>
          <p:grpSpPr>
            <a:xfrm>
              <a:off x="2813050" y="1913823"/>
              <a:ext cx="2790826" cy="1341254"/>
              <a:chOff x="4648201" y="2481446"/>
              <a:chExt cx="2790826" cy="134125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4654550" y="3041650"/>
                <a:ext cx="2774950" cy="781050"/>
              </a:xfrm>
              <a:custGeom>
                <a:avLst/>
                <a:gdLst>
                  <a:gd name="connsiteX0" fmla="*/ 0 w 2774950"/>
                  <a:gd name="connsiteY0" fmla="*/ 0 h 781050"/>
                  <a:gd name="connsiteX1" fmla="*/ 2774950 w 2774950"/>
                  <a:gd name="connsiteY1" fmla="*/ 0 h 781050"/>
                  <a:gd name="connsiteX2" fmla="*/ 2774950 w 2774950"/>
                  <a:gd name="connsiteY2" fmla="*/ 781050 h 781050"/>
                  <a:gd name="connsiteX3" fmla="*/ 0 w 2774950"/>
                  <a:gd name="connsiteY3" fmla="*/ 781050 h 781050"/>
                  <a:gd name="connsiteX4" fmla="*/ 0 w 2774950"/>
                  <a:gd name="connsiteY4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50" h="781050">
                    <a:moveTo>
                      <a:pt x="0" y="0"/>
                    </a:moveTo>
                    <a:lnTo>
                      <a:pt x="2774950" y="0"/>
                    </a:lnTo>
                    <a:lnTo>
                      <a:pt x="2774950" y="781050"/>
                    </a:lnTo>
                    <a:lnTo>
                      <a:pt x="0" y="78105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57150">
                <a:solidFill>
                  <a:srgbClr val="E635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4648201" y="2891632"/>
                <a:ext cx="2790826" cy="147637"/>
              </a:xfrm>
              <a:custGeom>
                <a:avLst/>
                <a:gdLst>
                  <a:gd name="connsiteX0" fmla="*/ 0 w 2759869"/>
                  <a:gd name="connsiteY0" fmla="*/ 140493 h 140493"/>
                  <a:gd name="connsiteX1" fmla="*/ 140493 w 2759869"/>
                  <a:gd name="connsiteY1" fmla="*/ 0 h 140493"/>
                  <a:gd name="connsiteX2" fmla="*/ 2624138 w 2759869"/>
                  <a:gd name="connsiteY2" fmla="*/ 0 h 140493"/>
                  <a:gd name="connsiteX3" fmla="*/ 2759869 w 2759869"/>
                  <a:gd name="connsiteY3" fmla="*/ 135731 h 140493"/>
                  <a:gd name="connsiteX0" fmla="*/ 0 w 2790826"/>
                  <a:gd name="connsiteY0" fmla="*/ 140493 h 147637"/>
                  <a:gd name="connsiteX1" fmla="*/ 140493 w 2790826"/>
                  <a:gd name="connsiteY1" fmla="*/ 0 h 147637"/>
                  <a:gd name="connsiteX2" fmla="*/ 2624138 w 2790826"/>
                  <a:gd name="connsiteY2" fmla="*/ 0 h 147637"/>
                  <a:gd name="connsiteX3" fmla="*/ 2790826 w 2790826"/>
                  <a:gd name="connsiteY3" fmla="*/ 147637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0826" h="147637">
                    <a:moveTo>
                      <a:pt x="0" y="140493"/>
                    </a:moveTo>
                    <a:lnTo>
                      <a:pt x="140493" y="0"/>
                    </a:lnTo>
                    <a:lnTo>
                      <a:pt x="2624138" y="0"/>
                    </a:lnTo>
                    <a:lnTo>
                      <a:pt x="2790826" y="147637"/>
                    </a:lnTo>
                  </a:path>
                </a:pathLst>
              </a:custGeom>
              <a:noFill/>
              <a:ln w="57150">
                <a:solidFill>
                  <a:srgbClr val="E635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cxnSp>
            <p:nvCxnSpPr>
              <p:cNvPr id="10" name="直接连接符 9"/>
              <p:cNvCxnSpPr>
                <a:stCxn id="9" idx="1"/>
              </p:cNvCxnSpPr>
              <p:nvPr/>
            </p:nvCxnSpPr>
            <p:spPr>
              <a:xfrm>
                <a:off x="4788694" y="2891632"/>
                <a:ext cx="157162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9" idx="2"/>
              </p:cNvCxnSpPr>
              <p:nvPr/>
            </p:nvCxnSpPr>
            <p:spPr>
              <a:xfrm flipH="1">
                <a:off x="7126287" y="2891632"/>
                <a:ext cx="146052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5592762" y="2889251"/>
                <a:ext cx="449263" cy="150018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023020" y="2892824"/>
                <a:ext cx="449263" cy="150018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4965700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579268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512718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7114380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4808539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808539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110958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110958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265739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65739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420521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420521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732462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886670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040878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195087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349296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5732462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5886670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040878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195087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349296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665914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820695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975477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272339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665914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820695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975477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7272339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5110958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5265739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5420521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6663533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6818314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6973096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4965700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5575299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513511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7123904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任意多边形 53"/>
              <p:cNvSpPr/>
              <p:nvPr/>
            </p:nvSpPr>
            <p:spPr>
              <a:xfrm>
                <a:off x="5884069" y="2734469"/>
                <a:ext cx="314325" cy="150019"/>
              </a:xfrm>
              <a:custGeom>
                <a:avLst/>
                <a:gdLst>
                  <a:gd name="connsiteX0" fmla="*/ 0 w 314325"/>
                  <a:gd name="connsiteY0" fmla="*/ 145256 h 150019"/>
                  <a:gd name="connsiteX1" fmla="*/ 0 w 314325"/>
                  <a:gd name="connsiteY1" fmla="*/ 0 h 150019"/>
                  <a:gd name="connsiteX2" fmla="*/ 314325 w 314325"/>
                  <a:gd name="connsiteY2" fmla="*/ 0 h 150019"/>
                  <a:gd name="connsiteX3" fmla="*/ 314325 w 314325"/>
                  <a:gd name="connsiteY3" fmla="*/ 150019 h 15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150019">
                    <a:moveTo>
                      <a:pt x="0" y="145256"/>
                    </a:moveTo>
                    <a:lnTo>
                      <a:pt x="0" y="0"/>
                    </a:lnTo>
                    <a:lnTo>
                      <a:pt x="314325" y="0"/>
                    </a:lnTo>
                    <a:lnTo>
                      <a:pt x="314325" y="150019"/>
                    </a:lnTo>
                  </a:path>
                </a:pathLst>
              </a:custGeom>
              <a:noFill/>
              <a:ln w="57150">
                <a:solidFill>
                  <a:srgbClr val="E635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55" name="弧形 54"/>
              <p:cNvSpPr/>
              <p:nvPr/>
            </p:nvSpPr>
            <p:spPr>
              <a:xfrm rot="696212">
                <a:off x="5884585" y="2571383"/>
                <a:ext cx="310172" cy="310172"/>
              </a:xfrm>
              <a:prstGeom prst="arc">
                <a:avLst>
                  <a:gd name="adj1" fmla="val 9596973"/>
                  <a:gd name="adj2" fmla="val 0"/>
                </a:avLst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040878" y="2481446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6040878" y="2734469"/>
                <a:ext cx="0" cy="1500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2813050" y="1346200"/>
              <a:ext cx="3587750" cy="2476500"/>
            </a:xfrm>
            <a:prstGeom prst="rect">
              <a:avLst/>
            </a:prstGeom>
            <a:noFill/>
            <a:ln w="5715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819399" y="3244848"/>
              <a:ext cx="3581401" cy="588011"/>
            </a:xfrm>
            <a:custGeom>
              <a:avLst/>
              <a:gdLst>
                <a:gd name="connsiteX0" fmla="*/ 2766060 w 6560820"/>
                <a:gd name="connsiteY0" fmla="*/ 0 h 579120"/>
                <a:gd name="connsiteX1" fmla="*/ 4533900 w 6560820"/>
                <a:gd name="connsiteY1" fmla="*/ 0 h 579120"/>
                <a:gd name="connsiteX2" fmla="*/ 4533900 w 6560820"/>
                <a:gd name="connsiteY2" fmla="*/ 365760 h 579120"/>
                <a:gd name="connsiteX3" fmla="*/ 6560820 w 6560820"/>
                <a:gd name="connsiteY3" fmla="*/ 365760 h 579120"/>
                <a:gd name="connsiteX4" fmla="*/ 6560820 w 6560820"/>
                <a:gd name="connsiteY4" fmla="*/ 579120 h 579120"/>
                <a:gd name="connsiteX5" fmla="*/ 0 w 6560820"/>
                <a:gd name="connsiteY5" fmla="*/ 579120 h 579120"/>
                <a:gd name="connsiteX6" fmla="*/ 0 w 6560820"/>
                <a:gd name="connsiteY6" fmla="*/ 0 h 579120"/>
                <a:gd name="connsiteX7" fmla="*/ 2766060 w 6560820"/>
                <a:gd name="connsiteY7" fmla="*/ 0 h 579120"/>
                <a:gd name="connsiteX0" fmla="*/ 2766060 w 6560820"/>
                <a:gd name="connsiteY0" fmla="*/ 0 h 579120"/>
                <a:gd name="connsiteX1" fmla="*/ 5055063 w 6560820"/>
                <a:gd name="connsiteY1" fmla="*/ 5926 h 579120"/>
                <a:gd name="connsiteX2" fmla="*/ 4533900 w 6560820"/>
                <a:gd name="connsiteY2" fmla="*/ 365760 h 579120"/>
                <a:gd name="connsiteX3" fmla="*/ 6560820 w 6560820"/>
                <a:gd name="connsiteY3" fmla="*/ 365760 h 579120"/>
                <a:gd name="connsiteX4" fmla="*/ 6560820 w 6560820"/>
                <a:gd name="connsiteY4" fmla="*/ 579120 h 579120"/>
                <a:gd name="connsiteX5" fmla="*/ 0 w 6560820"/>
                <a:gd name="connsiteY5" fmla="*/ 579120 h 579120"/>
                <a:gd name="connsiteX6" fmla="*/ 0 w 6560820"/>
                <a:gd name="connsiteY6" fmla="*/ 0 h 579120"/>
                <a:gd name="connsiteX7" fmla="*/ 2766060 w 6560820"/>
                <a:gd name="connsiteY7" fmla="*/ 0 h 579120"/>
                <a:gd name="connsiteX0" fmla="*/ 2766060 w 6560820"/>
                <a:gd name="connsiteY0" fmla="*/ 0 h 579120"/>
                <a:gd name="connsiteX1" fmla="*/ 5055063 w 6560820"/>
                <a:gd name="connsiteY1" fmla="*/ 5926 h 579120"/>
                <a:gd name="connsiteX2" fmla="*/ 5060491 w 6560820"/>
                <a:gd name="connsiteY2" fmla="*/ 368723 h 579120"/>
                <a:gd name="connsiteX3" fmla="*/ 6560820 w 6560820"/>
                <a:gd name="connsiteY3" fmla="*/ 365760 h 579120"/>
                <a:gd name="connsiteX4" fmla="*/ 6560820 w 6560820"/>
                <a:gd name="connsiteY4" fmla="*/ 579120 h 579120"/>
                <a:gd name="connsiteX5" fmla="*/ 0 w 6560820"/>
                <a:gd name="connsiteY5" fmla="*/ 579120 h 579120"/>
                <a:gd name="connsiteX6" fmla="*/ 0 w 6560820"/>
                <a:gd name="connsiteY6" fmla="*/ 0 h 579120"/>
                <a:gd name="connsiteX7" fmla="*/ 2766060 w 6560820"/>
                <a:gd name="connsiteY7" fmla="*/ 0 h 579120"/>
                <a:gd name="connsiteX0" fmla="*/ 2766060 w 6560820"/>
                <a:gd name="connsiteY0" fmla="*/ 8891 h 588011"/>
                <a:gd name="connsiteX1" fmla="*/ 5082206 w 6560820"/>
                <a:gd name="connsiteY1" fmla="*/ 0 h 588011"/>
                <a:gd name="connsiteX2" fmla="*/ 5060491 w 6560820"/>
                <a:gd name="connsiteY2" fmla="*/ 377614 h 588011"/>
                <a:gd name="connsiteX3" fmla="*/ 6560820 w 6560820"/>
                <a:gd name="connsiteY3" fmla="*/ 374651 h 588011"/>
                <a:gd name="connsiteX4" fmla="*/ 6560820 w 6560820"/>
                <a:gd name="connsiteY4" fmla="*/ 588011 h 588011"/>
                <a:gd name="connsiteX5" fmla="*/ 0 w 6560820"/>
                <a:gd name="connsiteY5" fmla="*/ 588011 h 588011"/>
                <a:gd name="connsiteX6" fmla="*/ 0 w 6560820"/>
                <a:gd name="connsiteY6" fmla="*/ 8891 h 588011"/>
                <a:gd name="connsiteX7" fmla="*/ 2766060 w 6560820"/>
                <a:gd name="connsiteY7" fmla="*/ 8891 h 588011"/>
                <a:gd name="connsiteX0" fmla="*/ 2766060 w 6560820"/>
                <a:gd name="connsiteY0" fmla="*/ 8891 h 588011"/>
                <a:gd name="connsiteX1" fmla="*/ 5082206 w 6560820"/>
                <a:gd name="connsiteY1" fmla="*/ 0 h 588011"/>
                <a:gd name="connsiteX2" fmla="*/ 5109352 w 6560820"/>
                <a:gd name="connsiteY2" fmla="*/ 377614 h 588011"/>
                <a:gd name="connsiteX3" fmla="*/ 6560820 w 6560820"/>
                <a:gd name="connsiteY3" fmla="*/ 374651 h 588011"/>
                <a:gd name="connsiteX4" fmla="*/ 6560820 w 6560820"/>
                <a:gd name="connsiteY4" fmla="*/ 588011 h 588011"/>
                <a:gd name="connsiteX5" fmla="*/ 0 w 6560820"/>
                <a:gd name="connsiteY5" fmla="*/ 588011 h 588011"/>
                <a:gd name="connsiteX6" fmla="*/ 0 w 6560820"/>
                <a:gd name="connsiteY6" fmla="*/ 8891 h 588011"/>
                <a:gd name="connsiteX7" fmla="*/ 2766060 w 6560820"/>
                <a:gd name="connsiteY7" fmla="*/ 8891 h 588011"/>
                <a:gd name="connsiteX0" fmla="*/ 2766060 w 6560820"/>
                <a:gd name="connsiteY0" fmla="*/ 8891 h 588011"/>
                <a:gd name="connsiteX1" fmla="*/ 5082206 w 6560820"/>
                <a:gd name="connsiteY1" fmla="*/ 0 h 588011"/>
                <a:gd name="connsiteX2" fmla="*/ 5087637 w 6560820"/>
                <a:gd name="connsiteY2" fmla="*/ 377614 h 588011"/>
                <a:gd name="connsiteX3" fmla="*/ 6560820 w 6560820"/>
                <a:gd name="connsiteY3" fmla="*/ 374651 h 588011"/>
                <a:gd name="connsiteX4" fmla="*/ 6560820 w 6560820"/>
                <a:gd name="connsiteY4" fmla="*/ 588011 h 588011"/>
                <a:gd name="connsiteX5" fmla="*/ 0 w 6560820"/>
                <a:gd name="connsiteY5" fmla="*/ 588011 h 588011"/>
                <a:gd name="connsiteX6" fmla="*/ 0 w 6560820"/>
                <a:gd name="connsiteY6" fmla="*/ 8891 h 588011"/>
                <a:gd name="connsiteX7" fmla="*/ 2766060 w 6560820"/>
                <a:gd name="connsiteY7" fmla="*/ 8891 h 58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0820" h="588011">
                  <a:moveTo>
                    <a:pt x="2766060" y="8891"/>
                  </a:moveTo>
                  <a:lnTo>
                    <a:pt x="5082206" y="0"/>
                  </a:lnTo>
                  <a:cubicBezTo>
                    <a:pt x="5084015" y="120932"/>
                    <a:pt x="5085828" y="256682"/>
                    <a:pt x="5087637" y="377614"/>
                  </a:cubicBezTo>
                  <a:lnTo>
                    <a:pt x="6560820" y="374651"/>
                  </a:lnTo>
                  <a:lnTo>
                    <a:pt x="6560820" y="588011"/>
                  </a:lnTo>
                  <a:lnTo>
                    <a:pt x="0" y="588011"/>
                  </a:lnTo>
                  <a:lnTo>
                    <a:pt x="0" y="8891"/>
                  </a:lnTo>
                  <a:lnTo>
                    <a:pt x="2766060" y="8891"/>
                  </a:lnTo>
                  <a:close/>
                </a:path>
              </a:pathLst>
            </a:custGeom>
            <a:solidFill>
              <a:srgbClr val="F2C0C7"/>
            </a:solidFill>
            <a:ln w="5715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860522" y="2702063"/>
            <a:ext cx="0" cy="341175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任意多边形 58"/>
          <p:cNvSpPr/>
          <p:nvPr/>
        </p:nvSpPr>
        <p:spPr>
          <a:xfrm>
            <a:off x="3097823" y="3535218"/>
            <a:ext cx="480270" cy="49751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0" name="任意多边形 59"/>
          <p:cNvSpPr/>
          <p:nvPr/>
        </p:nvSpPr>
        <p:spPr>
          <a:xfrm>
            <a:off x="1417320" y="2720340"/>
            <a:ext cx="1463040" cy="0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1" name="椭圆 60"/>
          <p:cNvSpPr/>
          <p:nvPr/>
        </p:nvSpPr>
        <p:spPr>
          <a:xfrm>
            <a:off x="3326600" y="3575447"/>
            <a:ext cx="136554" cy="133421"/>
          </a:xfrm>
          <a:prstGeom prst="ellipse">
            <a:avLst/>
          </a:prstGeom>
          <a:solidFill>
            <a:srgbClr val="F2C0C7"/>
          </a:solidFill>
          <a:ln w="28575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2" name="KSO_Shape"/>
          <p:cNvSpPr/>
          <p:nvPr/>
        </p:nvSpPr>
        <p:spPr>
          <a:xfrm flipH="1">
            <a:off x="3417363" y="2562085"/>
            <a:ext cx="448853" cy="23415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3" name="KSO_Shape"/>
          <p:cNvSpPr/>
          <p:nvPr/>
        </p:nvSpPr>
        <p:spPr>
          <a:xfrm>
            <a:off x="2464055" y="2606630"/>
            <a:ext cx="533531" cy="278325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183505" y="3499852"/>
            <a:ext cx="136554" cy="180441"/>
          </a:xfrm>
          <a:prstGeom prst="ellipse">
            <a:avLst/>
          </a:pr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5" name="直接连接符 64"/>
          <p:cNvCxnSpPr>
            <a:stCxn id="64" idx="4"/>
          </p:cNvCxnSpPr>
          <p:nvPr/>
        </p:nvCxnSpPr>
        <p:spPr>
          <a:xfrm>
            <a:off x="3251782" y="3680296"/>
            <a:ext cx="0" cy="178820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61" idx="4"/>
          </p:cNvCxnSpPr>
          <p:nvPr/>
        </p:nvCxnSpPr>
        <p:spPr>
          <a:xfrm>
            <a:off x="3394877" y="3708871"/>
            <a:ext cx="0" cy="150245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322838" y="3769702"/>
            <a:ext cx="0" cy="89411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3477663" y="3769702"/>
            <a:ext cx="0" cy="89411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159116" y="3769702"/>
            <a:ext cx="0" cy="89411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541730" y="37897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859001" y="37897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2176272" y="37897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2493543" y="37897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2810813" y="37897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任意多边形 74"/>
          <p:cNvSpPr/>
          <p:nvPr/>
        </p:nvSpPr>
        <p:spPr>
          <a:xfrm>
            <a:off x="3091605" y="3237466"/>
            <a:ext cx="480270" cy="49751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6" name="任意多边形 75"/>
          <p:cNvSpPr/>
          <p:nvPr/>
        </p:nvSpPr>
        <p:spPr>
          <a:xfrm>
            <a:off x="3091605" y="3374585"/>
            <a:ext cx="284619" cy="49751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7" name="直接连接符 76"/>
          <p:cNvCxnSpPr/>
          <p:nvPr/>
        </p:nvCxnSpPr>
        <p:spPr>
          <a:xfrm>
            <a:off x="3354792" y="3374589"/>
            <a:ext cx="0" cy="160633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 rot="16774536">
            <a:off x="1411791" y="2504373"/>
            <a:ext cx="425939" cy="425939"/>
            <a:chOff x="2530088" y="2196164"/>
            <a:chExt cx="567918" cy="567918"/>
          </a:xfrm>
        </p:grpSpPr>
        <p:sp>
          <p:nvSpPr>
            <p:cNvPr id="79" name="椭圆 78"/>
            <p:cNvSpPr/>
            <p:nvPr/>
          </p:nvSpPr>
          <p:spPr>
            <a:xfrm>
              <a:off x="2530088" y="2196164"/>
              <a:ext cx="567918" cy="56791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0" name="椭圆 79"/>
            <p:cNvSpPr/>
            <p:nvPr/>
          </p:nvSpPr>
          <p:spPr>
            <a:xfrm>
              <a:off x="2695984" y="2362060"/>
              <a:ext cx="236127" cy="23612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1" name="弧形 80"/>
            <p:cNvSpPr/>
            <p:nvPr/>
          </p:nvSpPr>
          <p:spPr>
            <a:xfrm>
              <a:off x="2786728" y="2276071"/>
              <a:ext cx="224831" cy="224831"/>
            </a:xfrm>
            <a:prstGeom prst="arc">
              <a:avLst>
                <a:gd name="adj1" fmla="val 16200000"/>
                <a:gd name="adj2" fmla="val 21233796"/>
              </a:avLst>
            </a:prstGeom>
            <a:ln w="3810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2" name="KSO_Shape"/>
          <p:cNvSpPr/>
          <p:nvPr/>
        </p:nvSpPr>
        <p:spPr>
          <a:xfrm flipH="1">
            <a:off x="1317061" y="2697368"/>
            <a:ext cx="309635" cy="161526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628938" y="5793711"/>
            <a:ext cx="93264" cy="859710"/>
            <a:chOff x="6036451" y="5672386"/>
            <a:chExt cx="124352" cy="1146280"/>
          </a:xfrm>
        </p:grpSpPr>
        <p:sp>
          <p:nvSpPr>
            <p:cNvPr id="88" name="任意多边形 87"/>
            <p:cNvSpPr/>
            <p:nvPr/>
          </p:nvSpPr>
          <p:spPr>
            <a:xfrm>
              <a:off x="6054202" y="5852288"/>
              <a:ext cx="88850" cy="148679"/>
            </a:xfrm>
            <a:custGeom>
              <a:avLst/>
              <a:gdLst/>
              <a:ahLst/>
              <a:cxnLst/>
              <a:rect l="l" t="t" r="r" b="b"/>
              <a:pathLst>
                <a:path w="88850" h="148679">
                  <a:moveTo>
                    <a:pt x="47439" y="0"/>
                  </a:moveTo>
                  <a:cubicBezTo>
                    <a:pt x="50639" y="0"/>
                    <a:pt x="53857" y="279"/>
                    <a:pt x="57094" y="837"/>
                  </a:cubicBezTo>
                  <a:cubicBezTo>
                    <a:pt x="60331" y="1395"/>
                    <a:pt x="63382" y="2139"/>
                    <a:pt x="66247" y="3069"/>
                  </a:cubicBezTo>
                  <a:cubicBezTo>
                    <a:pt x="69112" y="4000"/>
                    <a:pt x="71661" y="5041"/>
                    <a:pt x="73893" y="6195"/>
                  </a:cubicBezTo>
                  <a:cubicBezTo>
                    <a:pt x="76126" y="7348"/>
                    <a:pt x="77595" y="8278"/>
                    <a:pt x="78302" y="8985"/>
                  </a:cubicBezTo>
                  <a:cubicBezTo>
                    <a:pt x="79009" y="9692"/>
                    <a:pt x="79474" y="10250"/>
                    <a:pt x="79698" y="10660"/>
                  </a:cubicBezTo>
                  <a:cubicBezTo>
                    <a:pt x="79921" y="11069"/>
                    <a:pt x="80107" y="11590"/>
                    <a:pt x="80256" y="12222"/>
                  </a:cubicBezTo>
                  <a:cubicBezTo>
                    <a:pt x="80404" y="12855"/>
                    <a:pt x="80516" y="13618"/>
                    <a:pt x="80591" y="14510"/>
                  </a:cubicBezTo>
                  <a:cubicBezTo>
                    <a:pt x="80665" y="15403"/>
                    <a:pt x="80702" y="16557"/>
                    <a:pt x="80702" y="17971"/>
                  </a:cubicBezTo>
                  <a:cubicBezTo>
                    <a:pt x="80702" y="19310"/>
                    <a:pt x="80646" y="20501"/>
                    <a:pt x="80535" y="21543"/>
                  </a:cubicBezTo>
                  <a:cubicBezTo>
                    <a:pt x="80423" y="22584"/>
                    <a:pt x="80256" y="23459"/>
                    <a:pt x="80032" y="24166"/>
                  </a:cubicBezTo>
                  <a:cubicBezTo>
                    <a:pt x="79809" y="24873"/>
                    <a:pt x="79493" y="25394"/>
                    <a:pt x="79084" y="25728"/>
                  </a:cubicBezTo>
                  <a:cubicBezTo>
                    <a:pt x="78674" y="26063"/>
                    <a:pt x="78209" y="26231"/>
                    <a:pt x="77688" y="26231"/>
                  </a:cubicBezTo>
                  <a:cubicBezTo>
                    <a:pt x="76870" y="26231"/>
                    <a:pt x="75586" y="25710"/>
                    <a:pt x="73837" y="24668"/>
                  </a:cubicBezTo>
                  <a:cubicBezTo>
                    <a:pt x="72089" y="23626"/>
                    <a:pt x="69949" y="22454"/>
                    <a:pt x="67419" y="21152"/>
                  </a:cubicBezTo>
                  <a:cubicBezTo>
                    <a:pt x="64889" y="19850"/>
                    <a:pt x="61894" y="18659"/>
                    <a:pt x="58434" y="17580"/>
                  </a:cubicBezTo>
                  <a:cubicBezTo>
                    <a:pt x="54973" y="16501"/>
                    <a:pt x="51085" y="15962"/>
                    <a:pt x="46769" y="15962"/>
                  </a:cubicBezTo>
                  <a:cubicBezTo>
                    <a:pt x="42751" y="15962"/>
                    <a:pt x="39254" y="16501"/>
                    <a:pt x="36277" y="17580"/>
                  </a:cubicBezTo>
                  <a:cubicBezTo>
                    <a:pt x="33300" y="18659"/>
                    <a:pt x="30845" y="20092"/>
                    <a:pt x="28910" y="21877"/>
                  </a:cubicBezTo>
                  <a:cubicBezTo>
                    <a:pt x="26975" y="23663"/>
                    <a:pt x="25524" y="25784"/>
                    <a:pt x="24557" y="28240"/>
                  </a:cubicBezTo>
                  <a:cubicBezTo>
                    <a:pt x="23589" y="30696"/>
                    <a:pt x="23106" y="33300"/>
                    <a:pt x="23106" y="36053"/>
                  </a:cubicBezTo>
                  <a:cubicBezTo>
                    <a:pt x="23106" y="40072"/>
                    <a:pt x="24036" y="43532"/>
                    <a:pt x="25896" y="46434"/>
                  </a:cubicBezTo>
                  <a:cubicBezTo>
                    <a:pt x="27757" y="49336"/>
                    <a:pt x="30231" y="51904"/>
                    <a:pt x="33319" y="54136"/>
                  </a:cubicBezTo>
                  <a:cubicBezTo>
                    <a:pt x="36407" y="56368"/>
                    <a:pt x="39923" y="58415"/>
                    <a:pt x="43867" y="60275"/>
                  </a:cubicBezTo>
                  <a:cubicBezTo>
                    <a:pt x="47811" y="62135"/>
                    <a:pt x="51830" y="64014"/>
                    <a:pt x="55922" y="65912"/>
                  </a:cubicBezTo>
                  <a:cubicBezTo>
                    <a:pt x="60015" y="67810"/>
                    <a:pt x="64033" y="69893"/>
                    <a:pt x="67977" y="72163"/>
                  </a:cubicBezTo>
                  <a:cubicBezTo>
                    <a:pt x="71921" y="74432"/>
                    <a:pt x="75437" y="77111"/>
                    <a:pt x="78526" y="80199"/>
                  </a:cubicBezTo>
                  <a:cubicBezTo>
                    <a:pt x="81614" y="83288"/>
                    <a:pt x="84107" y="86934"/>
                    <a:pt x="86004" y="91138"/>
                  </a:cubicBezTo>
                  <a:cubicBezTo>
                    <a:pt x="87902" y="95343"/>
                    <a:pt x="88850" y="100310"/>
                    <a:pt x="88850" y="106040"/>
                  </a:cubicBezTo>
                  <a:cubicBezTo>
                    <a:pt x="88850" y="112811"/>
                    <a:pt x="87604" y="118839"/>
                    <a:pt x="85111" y="124122"/>
                  </a:cubicBezTo>
                  <a:cubicBezTo>
                    <a:pt x="82618" y="129406"/>
                    <a:pt x="79158" y="133889"/>
                    <a:pt x="74730" y="137573"/>
                  </a:cubicBezTo>
                  <a:cubicBezTo>
                    <a:pt x="70303" y="141256"/>
                    <a:pt x="65094" y="144028"/>
                    <a:pt x="59103" y="145889"/>
                  </a:cubicBezTo>
                  <a:cubicBezTo>
                    <a:pt x="53113" y="147749"/>
                    <a:pt x="46658" y="148679"/>
                    <a:pt x="39737" y="148679"/>
                  </a:cubicBezTo>
                  <a:cubicBezTo>
                    <a:pt x="34900" y="148679"/>
                    <a:pt x="30417" y="148270"/>
                    <a:pt x="26287" y="147451"/>
                  </a:cubicBezTo>
                  <a:cubicBezTo>
                    <a:pt x="22157" y="146633"/>
                    <a:pt x="18473" y="145628"/>
                    <a:pt x="15236" y="144437"/>
                  </a:cubicBezTo>
                  <a:cubicBezTo>
                    <a:pt x="11999" y="143247"/>
                    <a:pt x="9283" y="142019"/>
                    <a:pt x="7088" y="140754"/>
                  </a:cubicBezTo>
                  <a:cubicBezTo>
                    <a:pt x="4893" y="139489"/>
                    <a:pt x="3367" y="138410"/>
                    <a:pt x="2512" y="137517"/>
                  </a:cubicBezTo>
                  <a:cubicBezTo>
                    <a:pt x="1656" y="136624"/>
                    <a:pt x="1023" y="135489"/>
                    <a:pt x="614" y="134112"/>
                  </a:cubicBezTo>
                  <a:cubicBezTo>
                    <a:pt x="205" y="132736"/>
                    <a:pt x="0" y="130894"/>
                    <a:pt x="0" y="128587"/>
                  </a:cubicBezTo>
                  <a:cubicBezTo>
                    <a:pt x="0" y="126950"/>
                    <a:pt x="75" y="125592"/>
                    <a:pt x="223" y="124513"/>
                  </a:cubicBezTo>
                  <a:cubicBezTo>
                    <a:pt x="372" y="123434"/>
                    <a:pt x="595" y="122560"/>
                    <a:pt x="893" y="121890"/>
                  </a:cubicBezTo>
                  <a:cubicBezTo>
                    <a:pt x="1191" y="121220"/>
                    <a:pt x="1563" y="120755"/>
                    <a:pt x="2009" y="120495"/>
                  </a:cubicBezTo>
                  <a:cubicBezTo>
                    <a:pt x="2456" y="120234"/>
                    <a:pt x="2977" y="120104"/>
                    <a:pt x="3572" y="120104"/>
                  </a:cubicBezTo>
                  <a:cubicBezTo>
                    <a:pt x="4614" y="120104"/>
                    <a:pt x="6083" y="120737"/>
                    <a:pt x="7981" y="122002"/>
                  </a:cubicBezTo>
                  <a:cubicBezTo>
                    <a:pt x="9879" y="123267"/>
                    <a:pt x="12316" y="124643"/>
                    <a:pt x="15292" y="126132"/>
                  </a:cubicBezTo>
                  <a:cubicBezTo>
                    <a:pt x="18269" y="127620"/>
                    <a:pt x="21859" y="129015"/>
                    <a:pt x="26064" y="130317"/>
                  </a:cubicBezTo>
                  <a:cubicBezTo>
                    <a:pt x="30268" y="131620"/>
                    <a:pt x="35124" y="132271"/>
                    <a:pt x="40630" y="132271"/>
                  </a:cubicBezTo>
                  <a:cubicBezTo>
                    <a:pt x="44797" y="132271"/>
                    <a:pt x="48611" y="131713"/>
                    <a:pt x="52071" y="130596"/>
                  </a:cubicBezTo>
                  <a:cubicBezTo>
                    <a:pt x="55532" y="129480"/>
                    <a:pt x="58508" y="127899"/>
                    <a:pt x="61001" y="125853"/>
                  </a:cubicBezTo>
                  <a:cubicBezTo>
                    <a:pt x="63494" y="123806"/>
                    <a:pt x="65410" y="121295"/>
                    <a:pt x="66750" y="118318"/>
                  </a:cubicBezTo>
                  <a:cubicBezTo>
                    <a:pt x="68089" y="115342"/>
                    <a:pt x="68759" y="111956"/>
                    <a:pt x="68759" y="108161"/>
                  </a:cubicBezTo>
                  <a:cubicBezTo>
                    <a:pt x="68759" y="104068"/>
                    <a:pt x="67829" y="100570"/>
                    <a:pt x="65968" y="97668"/>
                  </a:cubicBezTo>
                  <a:cubicBezTo>
                    <a:pt x="64108" y="94766"/>
                    <a:pt x="61652" y="92217"/>
                    <a:pt x="58601" y="90022"/>
                  </a:cubicBezTo>
                  <a:cubicBezTo>
                    <a:pt x="55550" y="87827"/>
                    <a:pt x="52071" y="85818"/>
                    <a:pt x="48165" y="83995"/>
                  </a:cubicBezTo>
                  <a:cubicBezTo>
                    <a:pt x="44258" y="82171"/>
                    <a:pt x="40258" y="80311"/>
                    <a:pt x="36165" y="78414"/>
                  </a:cubicBezTo>
                  <a:cubicBezTo>
                    <a:pt x="32073" y="76516"/>
                    <a:pt x="28091" y="74414"/>
                    <a:pt x="24222" y="72107"/>
                  </a:cubicBezTo>
                  <a:cubicBezTo>
                    <a:pt x="20352" y="69800"/>
                    <a:pt x="16892" y="67084"/>
                    <a:pt x="13841" y="63959"/>
                  </a:cubicBezTo>
                  <a:cubicBezTo>
                    <a:pt x="10790" y="60833"/>
                    <a:pt x="8316" y="57168"/>
                    <a:pt x="6418" y="52964"/>
                  </a:cubicBezTo>
                  <a:cubicBezTo>
                    <a:pt x="4521" y="48760"/>
                    <a:pt x="3572" y="43718"/>
                    <a:pt x="3572" y="37839"/>
                  </a:cubicBezTo>
                  <a:cubicBezTo>
                    <a:pt x="3572" y="31812"/>
                    <a:pt x="4670" y="26435"/>
                    <a:pt x="6865" y="21710"/>
                  </a:cubicBezTo>
                  <a:cubicBezTo>
                    <a:pt x="9060" y="16985"/>
                    <a:pt x="12111" y="13022"/>
                    <a:pt x="16018" y="9822"/>
                  </a:cubicBezTo>
                  <a:cubicBezTo>
                    <a:pt x="19924" y="6623"/>
                    <a:pt x="24575" y="4186"/>
                    <a:pt x="29970" y="2511"/>
                  </a:cubicBezTo>
                  <a:cubicBezTo>
                    <a:pt x="35365" y="837"/>
                    <a:pt x="41188" y="0"/>
                    <a:pt x="47439" y="0"/>
                  </a:cubicBezTo>
                  <a:close/>
                </a:path>
              </a:pathLst>
            </a:custGeom>
            <a:solidFill>
              <a:srgbClr val="E6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6044602" y="6060117"/>
              <a:ext cx="108050" cy="145107"/>
            </a:xfrm>
            <a:custGeom>
              <a:avLst/>
              <a:gdLst/>
              <a:ahLst/>
              <a:cxnLst/>
              <a:rect l="l" t="t" r="r" b="b"/>
              <a:pathLst>
                <a:path w="108050" h="145107">
                  <a:moveTo>
                    <a:pt x="3795" y="0"/>
                  </a:moveTo>
                  <a:lnTo>
                    <a:pt x="104254" y="0"/>
                  </a:lnTo>
                  <a:cubicBezTo>
                    <a:pt x="104850" y="0"/>
                    <a:pt x="105389" y="148"/>
                    <a:pt x="105873" y="446"/>
                  </a:cubicBezTo>
                  <a:cubicBezTo>
                    <a:pt x="106357" y="744"/>
                    <a:pt x="106766" y="1227"/>
                    <a:pt x="107101" y="1897"/>
                  </a:cubicBezTo>
                  <a:cubicBezTo>
                    <a:pt x="107436" y="2567"/>
                    <a:pt x="107677" y="3441"/>
                    <a:pt x="107826" y="4520"/>
                  </a:cubicBezTo>
                  <a:cubicBezTo>
                    <a:pt x="107975" y="5599"/>
                    <a:pt x="108050" y="6846"/>
                    <a:pt x="108050" y="8260"/>
                  </a:cubicBezTo>
                  <a:cubicBezTo>
                    <a:pt x="108050" y="9673"/>
                    <a:pt x="107975" y="10901"/>
                    <a:pt x="107826" y="11943"/>
                  </a:cubicBezTo>
                  <a:cubicBezTo>
                    <a:pt x="107677" y="12985"/>
                    <a:pt x="107436" y="13822"/>
                    <a:pt x="107101" y="14454"/>
                  </a:cubicBezTo>
                  <a:cubicBezTo>
                    <a:pt x="106766" y="15087"/>
                    <a:pt x="106357" y="15552"/>
                    <a:pt x="105873" y="15850"/>
                  </a:cubicBezTo>
                  <a:cubicBezTo>
                    <a:pt x="105389" y="16147"/>
                    <a:pt x="104850" y="16296"/>
                    <a:pt x="104254" y="16296"/>
                  </a:cubicBezTo>
                  <a:lnTo>
                    <a:pt x="63624" y="16296"/>
                  </a:lnTo>
                  <a:lnTo>
                    <a:pt x="63624" y="141535"/>
                  </a:lnTo>
                  <a:cubicBezTo>
                    <a:pt x="63624" y="142130"/>
                    <a:pt x="63476" y="142651"/>
                    <a:pt x="63178" y="143098"/>
                  </a:cubicBezTo>
                  <a:cubicBezTo>
                    <a:pt x="62880" y="143544"/>
                    <a:pt x="62359" y="143898"/>
                    <a:pt x="61615" y="144158"/>
                  </a:cubicBezTo>
                  <a:cubicBezTo>
                    <a:pt x="60871" y="144419"/>
                    <a:pt x="59885" y="144642"/>
                    <a:pt x="58657" y="144828"/>
                  </a:cubicBezTo>
                  <a:cubicBezTo>
                    <a:pt x="57429" y="145014"/>
                    <a:pt x="55885" y="145107"/>
                    <a:pt x="54025" y="145107"/>
                  </a:cubicBezTo>
                  <a:cubicBezTo>
                    <a:pt x="52239" y="145107"/>
                    <a:pt x="50713" y="145014"/>
                    <a:pt x="49448" y="144828"/>
                  </a:cubicBezTo>
                  <a:cubicBezTo>
                    <a:pt x="48183" y="144642"/>
                    <a:pt x="47179" y="144419"/>
                    <a:pt x="46435" y="144158"/>
                  </a:cubicBezTo>
                  <a:cubicBezTo>
                    <a:pt x="45691" y="143898"/>
                    <a:pt x="45170" y="143544"/>
                    <a:pt x="44872" y="143098"/>
                  </a:cubicBezTo>
                  <a:cubicBezTo>
                    <a:pt x="44574" y="142651"/>
                    <a:pt x="44426" y="142130"/>
                    <a:pt x="44426" y="141535"/>
                  </a:cubicBezTo>
                  <a:lnTo>
                    <a:pt x="44426" y="16296"/>
                  </a:lnTo>
                  <a:lnTo>
                    <a:pt x="3795" y="16296"/>
                  </a:lnTo>
                  <a:cubicBezTo>
                    <a:pt x="3200" y="16296"/>
                    <a:pt x="2661" y="16147"/>
                    <a:pt x="2177" y="15850"/>
                  </a:cubicBezTo>
                  <a:cubicBezTo>
                    <a:pt x="1693" y="15552"/>
                    <a:pt x="1303" y="15087"/>
                    <a:pt x="1005" y="14454"/>
                  </a:cubicBezTo>
                  <a:cubicBezTo>
                    <a:pt x="707" y="13822"/>
                    <a:pt x="465" y="12985"/>
                    <a:pt x="279" y="11943"/>
                  </a:cubicBezTo>
                  <a:cubicBezTo>
                    <a:pt x="93" y="10901"/>
                    <a:pt x="0" y="9673"/>
                    <a:pt x="0" y="8260"/>
                  </a:cubicBezTo>
                  <a:cubicBezTo>
                    <a:pt x="0" y="6846"/>
                    <a:pt x="93" y="5599"/>
                    <a:pt x="279" y="4520"/>
                  </a:cubicBezTo>
                  <a:cubicBezTo>
                    <a:pt x="465" y="3441"/>
                    <a:pt x="707" y="2567"/>
                    <a:pt x="1005" y="1897"/>
                  </a:cubicBezTo>
                  <a:cubicBezTo>
                    <a:pt x="1303" y="1227"/>
                    <a:pt x="1693" y="744"/>
                    <a:pt x="2177" y="446"/>
                  </a:cubicBezTo>
                  <a:cubicBezTo>
                    <a:pt x="2661" y="148"/>
                    <a:pt x="3200" y="0"/>
                    <a:pt x="3795" y="0"/>
                  </a:cubicBezTo>
                  <a:close/>
                </a:path>
              </a:pathLst>
            </a:custGeom>
            <a:solidFill>
              <a:srgbClr val="E6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6036451" y="6264374"/>
              <a:ext cx="124352" cy="145777"/>
            </a:xfrm>
            <a:custGeom>
              <a:avLst/>
              <a:gdLst/>
              <a:ahLst/>
              <a:cxnLst/>
              <a:rect l="l" t="t" r="r" b="b"/>
              <a:pathLst>
                <a:path w="124352" h="145777">
                  <a:moveTo>
                    <a:pt x="61116" y="19868"/>
                  </a:moveTo>
                  <a:lnTo>
                    <a:pt x="36225" y="91864"/>
                  </a:lnTo>
                  <a:lnTo>
                    <a:pt x="86454" y="91864"/>
                  </a:lnTo>
                  <a:lnTo>
                    <a:pt x="61228" y="19868"/>
                  </a:lnTo>
                  <a:close/>
                  <a:moveTo>
                    <a:pt x="61786" y="0"/>
                  </a:moveTo>
                  <a:cubicBezTo>
                    <a:pt x="64167" y="0"/>
                    <a:pt x="66139" y="56"/>
                    <a:pt x="67702" y="167"/>
                  </a:cubicBezTo>
                  <a:cubicBezTo>
                    <a:pt x="69264" y="279"/>
                    <a:pt x="70529" y="484"/>
                    <a:pt x="71497" y="781"/>
                  </a:cubicBezTo>
                  <a:cubicBezTo>
                    <a:pt x="72464" y="1079"/>
                    <a:pt x="73208" y="1507"/>
                    <a:pt x="73729" y="2065"/>
                  </a:cubicBezTo>
                  <a:cubicBezTo>
                    <a:pt x="74250" y="2623"/>
                    <a:pt x="74659" y="3311"/>
                    <a:pt x="74957" y="4130"/>
                  </a:cubicBezTo>
                  <a:lnTo>
                    <a:pt x="123401" y="138298"/>
                  </a:lnTo>
                  <a:cubicBezTo>
                    <a:pt x="123996" y="139935"/>
                    <a:pt x="124312" y="141256"/>
                    <a:pt x="124349" y="142261"/>
                  </a:cubicBezTo>
                  <a:cubicBezTo>
                    <a:pt x="124387" y="143265"/>
                    <a:pt x="124108" y="144028"/>
                    <a:pt x="123512" y="144549"/>
                  </a:cubicBezTo>
                  <a:cubicBezTo>
                    <a:pt x="122917" y="145070"/>
                    <a:pt x="121931" y="145405"/>
                    <a:pt x="120554" y="145554"/>
                  </a:cubicBezTo>
                  <a:cubicBezTo>
                    <a:pt x="119178" y="145703"/>
                    <a:pt x="117336" y="145777"/>
                    <a:pt x="115029" y="145777"/>
                  </a:cubicBezTo>
                  <a:cubicBezTo>
                    <a:pt x="112722" y="145777"/>
                    <a:pt x="110880" y="145721"/>
                    <a:pt x="109504" y="145610"/>
                  </a:cubicBezTo>
                  <a:cubicBezTo>
                    <a:pt x="108127" y="145498"/>
                    <a:pt x="107085" y="145312"/>
                    <a:pt x="106378" y="145051"/>
                  </a:cubicBezTo>
                  <a:cubicBezTo>
                    <a:pt x="105672" y="144791"/>
                    <a:pt x="105151" y="144438"/>
                    <a:pt x="104816" y="143991"/>
                  </a:cubicBezTo>
                  <a:cubicBezTo>
                    <a:pt x="104481" y="143545"/>
                    <a:pt x="104165" y="142986"/>
                    <a:pt x="103867" y="142317"/>
                  </a:cubicBezTo>
                  <a:lnTo>
                    <a:pt x="91477" y="107156"/>
                  </a:lnTo>
                  <a:lnTo>
                    <a:pt x="31425" y="107156"/>
                  </a:lnTo>
                  <a:lnTo>
                    <a:pt x="19593" y="141870"/>
                  </a:lnTo>
                  <a:cubicBezTo>
                    <a:pt x="19370" y="142540"/>
                    <a:pt x="19072" y="143117"/>
                    <a:pt x="18700" y="143600"/>
                  </a:cubicBezTo>
                  <a:cubicBezTo>
                    <a:pt x="18328" y="144084"/>
                    <a:pt x="17789" y="144493"/>
                    <a:pt x="17082" y="144828"/>
                  </a:cubicBezTo>
                  <a:cubicBezTo>
                    <a:pt x="16375" y="145163"/>
                    <a:pt x="15370" y="145405"/>
                    <a:pt x="14068" y="145554"/>
                  </a:cubicBezTo>
                  <a:cubicBezTo>
                    <a:pt x="12766" y="145703"/>
                    <a:pt x="11073" y="145777"/>
                    <a:pt x="8989" y="145777"/>
                  </a:cubicBezTo>
                  <a:cubicBezTo>
                    <a:pt x="6831" y="145777"/>
                    <a:pt x="5064" y="145684"/>
                    <a:pt x="3687" y="145498"/>
                  </a:cubicBezTo>
                  <a:cubicBezTo>
                    <a:pt x="2310" y="145312"/>
                    <a:pt x="1343" y="144958"/>
                    <a:pt x="785" y="144438"/>
                  </a:cubicBezTo>
                  <a:cubicBezTo>
                    <a:pt x="227" y="143917"/>
                    <a:pt x="-34" y="143154"/>
                    <a:pt x="4" y="142149"/>
                  </a:cubicBezTo>
                  <a:cubicBezTo>
                    <a:pt x="41" y="141145"/>
                    <a:pt x="357" y="139824"/>
                    <a:pt x="952" y="138187"/>
                  </a:cubicBezTo>
                  <a:lnTo>
                    <a:pt x="49396" y="4018"/>
                  </a:lnTo>
                  <a:cubicBezTo>
                    <a:pt x="49694" y="3200"/>
                    <a:pt x="50084" y="2530"/>
                    <a:pt x="50568" y="2009"/>
                  </a:cubicBezTo>
                  <a:cubicBezTo>
                    <a:pt x="51052" y="1488"/>
                    <a:pt x="51759" y="1079"/>
                    <a:pt x="52689" y="781"/>
                  </a:cubicBezTo>
                  <a:cubicBezTo>
                    <a:pt x="53619" y="484"/>
                    <a:pt x="54810" y="279"/>
                    <a:pt x="56261" y="167"/>
                  </a:cubicBezTo>
                  <a:cubicBezTo>
                    <a:pt x="57712" y="56"/>
                    <a:pt x="59553" y="0"/>
                    <a:pt x="61786" y="0"/>
                  </a:cubicBezTo>
                  <a:close/>
                </a:path>
              </a:pathLst>
            </a:custGeom>
            <a:solidFill>
              <a:srgbClr val="E6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6050463" y="6469301"/>
              <a:ext cx="96329" cy="145107"/>
            </a:xfrm>
            <a:custGeom>
              <a:avLst/>
              <a:gdLst/>
              <a:ahLst/>
              <a:cxnLst/>
              <a:rect l="l" t="t" r="r" b="b"/>
              <a:pathLst>
                <a:path w="96329" h="145107">
                  <a:moveTo>
                    <a:pt x="19199" y="15850"/>
                  </a:moveTo>
                  <a:lnTo>
                    <a:pt x="19199" y="64517"/>
                  </a:lnTo>
                  <a:lnTo>
                    <a:pt x="37951" y="64517"/>
                  </a:lnTo>
                  <a:cubicBezTo>
                    <a:pt x="43011" y="64517"/>
                    <a:pt x="47383" y="63903"/>
                    <a:pt x="51066" y="62675"/>
                  </a:cubicBezTo>
                  <a:cubicBezTo>
                    <a:pt x="54750" y="61447"/>
                    <a:pt x="57820" y="59735"/>
                    <a:pt x="60275" y="57540"/>
                  </a:cubicBezTo>
                  <a:cubicBezTo>
                    <a:pt x="62731" y="55345"/>
                    <a:pt x="64535" y="52759"/>
                    <a:pt x="65689" y="49783"/>
                  </a:cubicBezTo>
                  <a:cubicBezTo>
                    <a:pt x="66842" y="46806"/>
                    <a:pt x="67419" y="43569"/>
                    <a:pt x="67419" y="40072"/>
                  </a:cubicBezTo>
                  <a:cubicBezTo>
                    <a:pt x="67419" y="34416"/>
                    <a:pt x="66154" y="29635"/>
                    <a:pt x="63624" y="25728"/>
                  </a:cubicBezTo>
                  <a:cubicBezTo>
                    <a:pt x="61094" y="21821"/>
                    <a:pt x="56852" y="19012"/>
                    <a:pt x="50899" y="17301"/>
                  </a:cubicBezTo>
                  <a:cubicBezTo>
                    <a:pt x="49039" y="16780"/>
                    <a:pt x="46937" y="16408"/>
                    <a:pt x="44592" y="16185"/>
                  </a:cubicBezTo>
                  <a:cubicBezTo>
                    <a:pt x="42248" y="15961"/>
                    <a:pt x="39179" y="15850"/>
                    <a:pt x="35384" y="15850"/>
                  </a:cubicBezTo>
                  <a:close/>
                  <a:moveTo>
                    <a:pt x="7144" y="0"/>
                  </a:moveTo>
                  <a:lnTo>
                    <a:pt x="37839" y="0"/>
                  </a:lnTo>
                  <a:cubicBezTo>
                    <a:pt x="41486" y="0"/>
                    <a:pt x="44518" y="93"/>
                    <a:pt x="46937" y="279"/>
                  </a:cubicBezTo>
                  <a:cubicBezTo>
                    <a:pt x="49355" y="465"/>
                    <a:pt x="51532" y="669"/>
                    <a:pt x="53466" y="893"/>
                  </a:cubicBezTo>
                  <a:cubicBezTo>
                    <a:pt x="59047" y="1860"/>
                    <a:pt x="63977" y="3385"/>
                    <a:pt x="68256" y="5469"/>
                  </a:cubicBezTo>
                  <a:cubicBezTo>
                    <a:pt x="72535" y="7553"/>
                    <a:pt x="76125" y="10194"/>
                    <a:pt x="79028" y="13394"/>
                  </a:cubicBezTo>
                  <a:cubicBezTo>
                    <a:pt x="81930" y="16594"/>
                    <a:pt x="84106" y="20259"/>
                    <a:pt x="85557" y="24389"/>
                  </a:cubicBezTo>
                  <a:cubicBezTo>
                    <a:pt x="87008" y="28519"/>
                    <a:pt x="87734" y="33077"/>
                    <a:pt x="87734" y="38062"/>
                  </a:cubicBezTo>
                  <a:cubicBezTo>
                    <a:pt x="87734" y="42899"/>
                    <a:pt x="87083" y="47234"/>
                    <a:pt x="85781" y="51066"/>
                  </a:cubicBezTo>
                  <a:cubicBezTo>
                    <a:pt x="84478" y="54899"/>
                    <a:pt x="82599" y="58284"/>
                    <a:pt x="80144" y="61224"/>
                  </a:cubicBezTo>
                  <a:cubicBezTo>
                    <a:pt x="77688" y="64163"/>
                    <a:pt x="74749" y="66712"/>
                    <a:pt x="71326" y="68870"/>
                  </a:cubicBezTo>
                  <a:cubicBezTo>
                    <a:pt x="67903" y="71028"/>
                    <a:pt x="64070" y="72851"/>
                    <a:pt x="59829" y="74339"/>
                  </a:cubicBezTo>
                  <a:cubicBezTo>
                    <a:pt x="62210" y="75381"/>
                    <a:pt x="64368" y="76702"/>
                    <a:pt x="66303" y="78302"/>
                  </a:cubicBezTo>
                  <a:cubicBezTo>
                    <a:pt x="68238" y="79902"/>
                    <a:pt x="70042" y="81818"/>
                    <a:pt x="71716" y="84050"/>
                  </a:cubicBezTo>
                  <a:cubicBezTo>
                    <a:pt x="73391" y="86283"/>
                    <a:pt x="74972" y="88850"/>
                    <a:pt x="76460" y="91752"/>
                  </a:cubicBezTo>
                  <a:cubicBezTo>
                    <a:pt x="77949" y="94654"/>
                    <a:pt x="79437" y="97928"/>
                    <a:pt x="80925" y="101575"/>
                  </a:cubicBezTo>
                  <a:lnTo>
                    <a:pt x="93873" y="133387"/>
                  </a:lnTo>
                  <a:cubicBezTo>
                    <a:pt x="94915" y="136066"/>
                    <a:pt x="95585" y="137945"/>
                    <a:pt x="95882" y="139024"/>
                  </a:cubicBezTo>
                  <a:cubicBezTo>
                    <a:pt x="96180" y="140103"/>
                    <a:pt x="96329" y="140940"/>
                    <a:pt x="96329" y="141535"/>
                  </a:cubicBezTo>
                  <a:cubicBezTo>
                    <a:pt x="96329" y="142130"/>
                    <a:pt x="96217" y="142651"/>
                    <a:pt x="95994" y="143098"/>
                  </a:cubicBezTo>
                  <a:cubicBezTo>
                    <a:pt x="95771" y="143544"/>
                    <a:pt x="95287" y="143916"/>
                    <a:pt x="94543" y="144214"/>
                  </a:cubicBezTo>
                  <a:cubicBezTo>
                    <a:pt x="93799" y="144512"/>
                    <a:pt x="92757" y="144735"/>
                    <a:pt x="91417" y="144884"/>
                  </a:cubicBezTo>
                  <a:cubicBezTo>
                    <a:pt x="90078" y="145033"/>
                    <a:pt x="88292" y="145107"/>
                    <a:pt x="86060" y="145107"/>
                  </a:cubicBezTo>
                  <a:cubicBezTo>
                    <a:pt x="84125" y="145107"/>
                    <a:pt x="82544" y="145033"/>
                    <a:pt x="81316" y="144884"/>
                  </a:cubicBezTo>
                  <a:cubicBezTo>
                    <a:pt x="80088" y="144735"/>
                    <a:pt x="79102" y="144493"/>
                    <a:pt x="78358" y="144158"/>
                  </a:cubicBezTo>
                  <a:cubicBezTo>
                    <a:pt x="77614" y="143823"/>
                    <a:pt x="77037" y="143358"/>
                    <a:pt x="76628" y="142763"/>
                  </a:cubicBezTo>
                  <a:cubicBezTo>
                    <a:pt x="76218" y="142168"/>
                    <a:pt x="75865" y="141423"/>
                    <a:pt x="75567" y="140530"/>
                  </a:cubicBezTo>
                  <a:lnTo>
                    <a:pt x="62284" y="106486"/>
                  </a:lnTo>
                  <a:cubicBezTo>
                    <a:pt x="60722" y="102617"/>
                    <a:pt x="59103" y="99063"/>
                    <a:pt x="57429" y="95826"/>
                  </a:cubicBezTo>
                  <a:cubicBezTo>
                    <a:pt x="55755" y="92589"/>
                    <a:pt x="53764" y="89799"/>
                    <a:pt x="51457" y="87455"/>
                  </a:cubicBezTo>
                  <a:cubicBezTo>
                    <a:pt x="49150" y="85111"/>
                    <a:pt x="46434" y="83287"/>
                    <a:pt x="43309" y="81985"/>
                  </a:cubicBezTo>
                  <a:cubicBezTo>
                    <a:pt x="40183" y="80683"/>
                    <a:pt x="36426" y="80032"/>
                    <a:pt x="32035" y="80032"/>
                  </a:cubicBezTo>
                  <a:lnTo>
                    <a:pt x="19199" y="80032"/>
                  </a:lnTo>
                  <a:lnTo>
                    <a:pt x="19199" y="141535"/>
                  </a:lnTo>
                  <a:cubicBezTo>
                    <a:pt x="19199" y="142130"/>
                    <a:pt x="19031" y="142651"/>
                    <a:pt x="18696" y="143098"/>
                  </a:cubicBezTo>
                  <a:cubicBezTo>
                    <a:pt x="18361" y="143544"/>
                    <a:pt x="17841" y="143898"/>
                    <a:pt x="17134" y="144158"/>
                  </a:cubicBezTo>
                  <a:cubicBezTo>
                    <a:pt x="16427" y="144419"/>
                    <a:pt x="15459" y="144642"/>
                    <a:pt x="14232" y="144828"/>
                  </a:cubicBezTo>
                  <a:cubicBezTo>
                    <a:pt x="13004" y="145014"/>
                    <a:pt x="11460" y="145107"/>
                    <a:pt x="9599" y="145107"/>
                  </a:cubicBezTo>
                  <a:cubicBezTo>
                    <a:pt x="7739" y="145107"/>
                    <a:pt x="6195" y="145014"/>
                    <a:pt x="4967" y="144828"/>
                  </a:cubicBezTo>
                  <a:cubicBezTo>
                    <a:pt x="3739" y="144642"/>
                    <a:pt x="2753" y="144419"/>
                    <a:pt x="2009" y="144158"/>
                  </a:cubicBezTo>
                  <a:cubicBezTo>
                    <a:pt x="1265" y="143898"/>
                    <a:pt x="744" y="143544"/>
                    <a:pt x="446" y="143098"/>
                  </a:cubicBezTo>
                  <a:cubicBezTo>
                    <a:pt x="149" y="142651"/>
                    <a:pt x="0" y="142130"/>
                    <a:pt x="0" y="141535"/>
                  </a:cubicBezTo>
                  <a:lnTo>
                    <a:pt x="0" y="7813"/>
                  </a:lnTo>
                  <a:cubicBezTo>
                    <a:pt x="0" y="4911"/>
                    <a:pt x="763" y="2883"/>
                    <a:pt x="2288" y="1730"/>
                  </a:cubicBezTo>
                  <a:cubicBezTo>
                    <a:pt x="3814" y="576"/>
                    <a:pt x="5432" y="0"/>
                    <a:pt x="7144" y="0"/>
                  </a:cubicBezTo>
                  <a:close/>
                </a:path>
              </a:pathLst>
            </a:custGeom>
            <a:solidFill>
              <a:srgbClr val="E6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6044602" y="6673559"/>
              <a:ext cx="108050" cy="145107"/>
            </a:xfrm>
            <a:custGeom>
              <a:avLst/>
              <a:gdLst/>
              <a:ahLst/>
              <a:cxnLst/>
              <a:rect l="l" t="t" r="r" b="b"/>
              <a:pathLst>
                <a:path w="108050" h="145107">
                  <a:moveTo>
                    <a:pt x="3795" y="0"/>
                  </a:moveTo>
                  <a:lnTo>
                    <a:pt x="104254" y="0"/>
                  </a:lnTo>
                  <a:cubicBezTo>
                    <a:pt x="104850" y="0"/>
                    <a:pt x="105389" y="148"/>
                    <a:pt x="105873" y="446"/>
                  </a:cubicBezTo>
                  <a:cubicBezTo>
                    <a:pt x="106357" y="744"/>
                    <a:pt x="106766" y="1227"/>
                    <a:pt x="107101" y="1897"/>
                  </a:cubicBezTo>
                  <a:cubicBezTo>
                    <a:pt x="107436" y="2567"/>
                    <a:pt x="107677" y="3441"/>
                    <a:pt x="107826" y="4520"/>
                  </a:cubicBezTo>
                  <a:cubicBezTo>
                    <a:pt x="107975" y="5599"/>
                    <a:pt x="108050" y="6846"/>
                    <a:pt x="108050" y="8260"/>
                  </a:cubicBezTo>
                  <a:cubicBezTo>
                    <a:pt x="108050" y="9673"/>
                    <a:pt x="107975" y="10901"/>
                    <a:pt x="107826" y="11943"/>
                  </a:cubicBezTo>
                  <a:cubicBezTo>
                    <a:pt x="107677" y="12985"/>
                    <a:pt x="107436" y="13822"/>
                    <a:pt x="107101" y="14454"/>
                  </a:cubicBezTo>
                  <a:cubicBezTo>
                    <a:pt x="106766" y="15087"/>
                    <a:pt x="106357" y="15552"/>
                    <a:pt x="105873" y="15850"/>
                  </a:cubicBezTo>
                  <a:cubicBezTo>
                    <a:pt x="105389" y="16147"/>
                    <a:pt x="104850" y="16296"/>
                    <a:pt x="104254" y="16296"/>
                  </a:cubicBezTo>
                  <a:lnTo>
                    <a:pt x="63624" y="16296"/>
                  </a:lnTo>
                  <a:lnTo>
                    <a:pt x="63624" y="141535"/>
                  </a:lnTo>
                  <a:cubicBezTo>
                    <a:pt x="63624" y="142130"/>
                    <a:pt x="63476" y="142651"/>
                    <a:pt x="63178" y="143098"/>
                  </a:cubicBezTo>
                  <a:cubicBezTo>
                    <a:pt x="62880" y="143544"/>
                    <a:pt x="62359" y="143898"/>
                    <a:pt x="61615" y="144158"/>
                  </a:cubicBezTo>
                  <a:cubicBezTo>
                    <a:pt x="60871" y="144419"/>
                    <a:pt x="59885" y="144642"/>
                    <a:pt x="58657" y="144828"/>
                  </a:cubicBezTo>
                  <a:cubicBezTo>
                    <a:pt x="57429" y="145014"/>
                    <a:pt x="55885" y="145107"/>
                    <a:pt x="54025" y="145107"/>
                  </a:cubicBezTo>
                  <a:cubicBezTo>
                    <a:pt x="52239" y="145107"/>
                    <a:pt x="50714" y="145014"/>
                    <a:pt x="49448" y="144828"/>
                  </a:cubicBezTo>
                  <a:cubicBezTo>
                    <a:pt x="48183" y="144642"/>
                    <a:pt x="47179" y="144419"/>
                    <a:pt x="46435" y="144158"/>
                  </a:cubicBezTo>
                  <a:cubicBezTo>
                    <a:pt x="45691" y="143898"/>
                    <a:pt x="45170" y="143544"/>
                    <a:pt x="44872" y="143098"/>
                  </a:cubicBezTo>
                  <a:cubicBezTo>
                    <a:pt x="44574" y="142651"/>
                    <a:pt x="44426" y="142130"/>
                    <a:pt x="44426" y="141535"/>
                  </a:cubicBezTo>
                  <a:lnTo>
                    <a:pt x="44426" y="16296"/>
                  </a:lnTo>
                  <a:lnTo>
                    <a:pt x="3795" y="16296"/>
                  </a:lnTo>
                  <a:cubicBezTo>
                    <a:pt x="3200" y="16296"/>
                    <a:pt x="2661" y="16147"/>
                    <a:pt x="2177" y="15850"/>
                  </a:cubicBezTo>
                  <a:cubicBezTo>
                    <a:pt x="1693" y="15552"/>
                    <a:pt x="1303" y="15087"/>
                    <a:pt x="1005" y="14454"/>
                  </a:cubicBezTo>
                  <a:cubicBezTo>
                    <a:pt x="707" y="13822"/>
                    <a:pt x="465" y="12985"/>
                    <a:pt x="279" y="11943"/>
                  </a:cubicBezTo>
                  <a:cubicBezTo>
                    <a:pt x="93" y="10901"/>
                    <a:pt x="0" y="9673"/>
                    <a:pt x="0" y="8260"/>
                  </a:cubicBezTo>
                  <a:cubicBezTo>
                    <a:pt x="0" y="6846"/>
                    <a:pt x="93" y="5599"/>
                    <a:pt x="279" y="4520"/>
                  </a:cubicBezTo>
                  <a:cubicBezTo>
                    <a:pt x="465" y="3441"/>
                    <a:pt x="707" y="2567"/>
                    <a:pt x="1005" y="1897"/>
                  </a:cubicBezTo>
                  <a:cubicBezTo>
                    <a:pt x="1303" y="1227"/>
                    <a:pt x="1693" y="744"/>
                    <a:pt x="2177" y="446"/>
                  </a:cubicBezTo>
                  <a:cubicBezTo>
                    <a:pt x="2661" y="148"/>
                    <a:pt x="3200" y="0"/>
                    <a:pt x="3795" y="0"/>
                  </a:cubicBezTo>
                  <a:close/>
                </a:path>
              </a:pathLst>
            </a:custGeom>
            <a:solidFill>
              <a:srgbClr val="E6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3" name="矩形 92"/>
            <p:cNvSpPr/>
            <p:nvPr/>
          </p:nvSpPr>
          <p:spPr>
            <a:xfrm>
              <a:off x="6060527" y="5672386"/>
              <a:ext cx="76200" cy="76200"/>
            </a:xfrm>
            <a:prstGeom prst="rect">
              <a:avLst/>
            </a:prstGeom>
            <a:solidFill>
              <a:srgbClr val="E6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xmlns="" val="169078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-0.13559 -0.0007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07257 0.00208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3000" decel="6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603101801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2354"/>
            <a:ext cx="9144000" cy="513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484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282" y="2577544"/>
            <a:ext cx="3267739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079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24" t="7736" r="10573" b="7970"/>
          <a:stretch>
            <a:fillRect/>
          </a:stretch>
        </p:blipFill>
        <p:spPr>
          <a:xfrm>
            <a:off x="0" y="771526"/>
            <a:ext cx="9192075" cy="521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271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86409"/>
            <a:ext cx="9144000" cy="48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0036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58012"/>
            <a:ext cx="9144000" cy="51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7600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58012"/>
            <a:ext cx="9144000" cy="51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6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11" r="10861"/>
          <a:stretch/>
        </p:blipFill>
        <p:spPr>
          <a:xfrm>
            <a:off x="12879" y="0"/>
            <a:ext cx="4198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8047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"/>
          <a:stretch/>
        </p:blipFill>
        <p:spPr>
          <a:xfrm>
            <a:off x="0" y="1159099"/>
            <a:ext cx="9144000" cy="42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9445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4676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242327" y="2435285"/>
            <a:ext cx="0" cy="135136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067858" y="2435285"/>
            <a:ext cx="0" cy="135136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232930" y="3786653"/>
            <a:ext cx="1882432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242330" y="2639177"/>
            <a:ext cx="682796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56612" y="2639177"/>
            <a:ext cx="711246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56612" y="2511155"/>
            <a:ext cx="0" cy="1275502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25123" y="2511155"/>
            <a:ext cx="0" cy="1275502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3918015" y="2406835"/>
            <a:ext cx="444529" cy="124469"/>
          </a:xfrm>
          <a:custGeom>
            <a:avLst/>
            <a:gdLst>
              <a:gd name="connsiteX0" fmla="*/ 0 w 297656"/>
              <a:gd name="connsiteY0" fmla="*/ 83344 h 83344"/>
              <a:gd name="connsiteX1" fmla="*/ 150018 w 297656"/>
              <a:gd name="connsiteY1" fmla="*/ 0 h 83344"/>
              <a:gd name="connsiteX2" fmla="*/ 297656 w 297656"/>
              <a:gd name="connsiteY2" fmla="*/ 83344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656" h="83344">
                <a:moveTo>
                  <a:pt x="0" y="83344"/>
                </a:moveTo>
                <a:lnTo>
                  <a:pt x="150018" y="0"/>
                </a:lnTo>
                <a:lnTo>
                  <a:pt x="297656" y="83344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466370" y="282765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466370" y="3002745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66370" y="3332208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684485" y="282765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84485" y="3002745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84485" y="3332208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599622" y="282765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99622" y="3002745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599622" y="3332208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27221" y="282765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827221" y="3002745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827221" y="3332208"/>
            <a:ext cx="0" cy="21017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59074" y="282765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059074" y="3002741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059074" y="3212918"/>
            <a:ext cx="0" cy="218116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239257" y="282765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39257" y="3002741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239257" y="3212918"/>
            <a:ext cx="0" cy="218116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44424" y="3634921"/>
            <a:ext cx="0" cy="15173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144424" y="2662884"/>
            <a:ext cx="0" cy="5690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242328" y="2132410"/>
            <a:ext cx="2668208" cy="2223116"/>
          </a:xfrm>
          <a:prstGeom prst="rect">
            <a:avLst/>
          </a:pr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任意多边形 30"/>
          <p:cNvSpPr/>
          <p:nvPr/>
        </p:nvSpPr>
        <p:spPr>
          <a:xfrm>
            <a:off x="3247068" y="3783456"/>
            <a:ext cx="2663468" cy="562715"/>
          </a:xfrm>
          <a:custGeom>
            <a:avLst/>
            <a:gdLst>
              <a:gd name="connsiteX0" fmla="*/ 1225550 w 1809750"/>
              <a:gd name="connsiteY0" fmla="*/ 0 h 215900"/>
              <a:gd name="connsiteX1" fmla="*/ 1454150 w 1809750"/>
              <a:gd name="connsiteY1" fmla="*/ 0 h 215900"/>
              <a:gd name="connsiteX2" fmla="*/ 1454150 w 1809750"/>
              <a:gd name="connsiteY2" fmla="*/ 120650 h 215900"/>
              <a:gd name="connsiteX3" fmla="*/ 1809750 w 1809750"/>
              <a:gd name="connsiteY3" fmla="*/ 120650 h 215900"/>
              <a:gd name="connsiteX4" fmla="*/ 1809750 w 1809750"/>
              <a:gd name="connsiteY4" fmla="*/ 215900 h 215900"/>
              <a:gd name="connsiteX5" fmla="*/ 0 w 1809750"/>
              <a:gd name="connsiteY5" fmla="*/ 215900 h 215900"/>
              <a:gd name="connsiteX6" fmla="*/ 0 w 1809750"/>
              <a:gd name="connsiteY6" fmla="*/ 6350 h 215900"/>
              <a:gd name="connsiteX7" fmla="*/ 1225550 w 180975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9750" h="215900">
                <a:moveTo>
                  <a:pt x="1225550" y="0"/>
                </a:moveTo>
                <a:lnTo>
                  <a:pt x="1454150" y="0"/>
                </a:lnTo>
                <a:lnTo>
                  <a:pt x="1454150" y="120650"/>
                </a:lnTo>
                <a:lnTo>
                  <a:pt x="1809750" y="120650"/>
                </a:lnTo>
                <a:lnTo>
                  <a:pt x="1809750" y="215900"/>
                </a:lnTo>
                <a:lnTo>
                  <a:pt x="0" y="215900"/>
                </a:lnTo>
                <a:lnTo>
                  <a:pt x="0" y="6350"/>
                </a:lnTo>
                <a:lnTo>
                  <a:pt x="1225550" y="0"/>
                </a:lnTo>
                <a:close/>
              </a:path>
            </a:pathLst>
          </a:custGeom>
          <a:solidFill>
            <a:srgbClr val="F2C0C7"/>
          </a:solidFill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/>
          <p:cNvCxnSpPr/>
          <p:nvPr/>
        </p:nvCxnSpPr>
        <p:spPr>
          <a:xfrm>
            <a:off x="5067861" y="3065569"/>
            <a:ext cx="84267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067861" y="3332204"/>
            <a:ext cx="84267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067861" y="2910198"/>
            <a:ext cx="436231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475640" y="2888011"/>
            <a:ext cx="0" cy="444197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28865" y="4056497"/>
            <a:ext cx="240638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844151" y="4056497"/>
            <a:ext cx="240638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359437" y="4056497"/>
            <a:ext cx="240638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874724" y="4056497"/>
            <a:ext cx="240638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5631781" y="3614114"/>
            <a:ext cx="235882" cy="230469"/>
          </a:xfrm>
          <a:prstGeom prst="ellipse">
            <a:avLst/>
          </a:prstGeom>
          <a:solidFill>
            <a:srgbClr val="F2C0C7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椭圆 40"/>
          <p:cNvSpPr/>
          <p:nvPr/>
        </p:nvSpPr>
        <p:spPr>
          <a:xfrm>
            <a:off x="5384600" y="3483534"/>
            <a:ext cx="235882" cy="311692"/>
          </a:xfrm>
          <a:prstGeom prst="ellipse">
            <a:avLst/>
          </a:prstGeom>
          <a:solidFill>
            <a:schemeClr val="bg1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2" name="直接连接符 41"/>
          <p:cNvCxnSpPr>
            <a:stCxn id="41" idx="4"/>
          </p:cNvCxnSpPr>
          <p:nvPr/>
        </p:nvCxnSpPr>
        <p:spPr>
          <a:xfrm>
            <a:off x="5502537" y="3795222"/>
            <a:ext cx="0" cy="308892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40" idx="4"/>
          </p:cNvCxnSpPr>
          <p:nvPr/>
        </p:nvCxnSpPr>
        <p:spPr>
          <a:xfrm>
            <a:off x="5749719" y="3844582"/>
            <a:ext cx="0" cy="259532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KSO_Shape"/>
          <p:cNvSpPr/>
          <p:nvPr/>
        </p:nvSpPr>
        <p:spPr>
          <a:xfrm flipH="1">
            <a:off x="3613153" y="2048685"/>
            <a:ext cx="448853" cy="23415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45" name="KSO_Shape"/>
          <p:cNvSpPr/>
          <p:nvPr/>
        </p:nvSpPr>
        <p:spPr>
          <a:xfrm>
            <a:off x="5396278" y="2659711"/>
            <a:ext cx="572936" cy="29888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16774536">
            <a:off x="5037102" y="2141263"/>
            <a:ext cx="655049" cy="655049"/>
            <a:chOff x="2530088" y="2196164"/>
            <a:chExt cx="567918" cy="567918"/>
          </a:xfrm>
        </p:grpSpPr>
        <p:sp>
          <p:nvSpPr>
            <p:cNvPr id="47" name="椭圆 46"/>
            <p:cNvSpPr/>
            <p:nvPr/>
          </p:nvSpPr>
          <p:spPr>
            <a:xfrm>
              <a:off x="2530088" y="2196164"/>
              <a:ext cx="567918" cy="56791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8" name="椭圆 47"/>
            <p:cNvSpPr/>
            <p:nvPr/>
          </p:nvSpPr>
          <p:spPr>
            <a:xfrm>
              <a:off x="2695984" y="2362060"/>
              <a:ext cx="236127" cy="23612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弧形 48"/>
            <p:cNvSpPr/>
            <p:nvPr/>
          </p:nvSpPr>
          <p:spPr>
            <a:xfrm>
              <a:off x="2786728" y="2276071"/>
              <a:ext cx="224831" cy="224831"/>
            </a:xfrm>
            <a:prstGeom prst="arc">
              <a:avLst>
                <a:gd name="adj1" fmla="val 16200000"/>
                <a:gd name="adj2" fmla="val 21233796"/>
              </a:avLst>
            </a:prstGeom>
            <a:ln w="3810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0" name="KSO_Shape"/>
          <p:cNvSpPr/>
          <p:nvPr/>
        </p:nvSpPr>
        <p:spPr>
          <a:xfrm flipH="1">
            <a:off x="4973651" y="2405371"/>
            <a:ext cx="476186" cy="24841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2989273" y="2304098"/>
            <a:ext cx="541502" cy="28248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466370" y="256724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684485" y="256724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599622" y="256724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827221" y="2567246"/>
            <a:ext cx="0" cy="86535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144424" y="2348471"/>
            <a:ext cx="0" cy="5690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25" y="4463810"/>
            <a:ext cx="2117020" cy="7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157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85185E-6 L -0.13555 -0.0007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0.07253 0.00208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3000" decel="6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0.07253 0.00209 " pathEditMode="relative" rAng="0" ptsTypes="AA">
                                      <p:cBhvr>
                                        <p:cTn id="12" dur="3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57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91123" y="1385999"/>
            <a:ext cx="7843276" cy="4114915"/>
          </a:xfrm>
          <a:prstGeom prst="roundRect">
            <a:avLst>
              <a:gd name="adj" fmla="val 3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24205" y="4576240"/>
            <a:ext cx="1091903" cy="70900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09876" y="1627754"/>
            <a:ext cx="1269299" cy="1159708"/>
            <a:chOff x="1723776" y="1885212"/>
            <a:chExt cx="2626322" cy="239956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723776" y="1885212"/>
              <a:ext cx="529559" cy="529559"/>
            </a:xfrm>
            <a:prstGeom prst="line">
              <a:avLst/>
            </a:prstGeom>
            <a:ln w="1905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704638" y="3639317"/>
              <a:ext cx="645460" cy="645460"/>
            </a:xfrm>
            <a:prstGeom prst="line">
              <a:avLst/>
            </a:prstGeom>
            <a:ln w="1905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任意多边形 7"/>
            <p:cNvSpPr/>
            <p:nvPr/>
          </p:nvSpPr>
          <p:spPr>
            <a:xfrm>
              <a:off x="2226127" y="2657894"/>
              <a:ext cx="843202" cy="409872"/>
            </a:xfrm>
            <a:custGeom>
              <a:avLst/>
              <a:gdLst/>
              <a:ahLst/>
              <a:cxnLst/>
              <a:rect l="l" t="t" r="r" b="b"/>
              <a:pathLst>
                <a:path w="843202" h="409872">
                  <a:moveTo>
                    <a:pt x="53817" y="287536"/>
                  </a:moveTo>
                  <a:lnTo>
                    <a:pt x="53817" y="335756"/>
                  </a:lnTo>
                  <a:cubicBezTo>
                    <a:pt x="53817" y="346472"/>
                    <a:pt x="57389" y="351234"/>
                    <a:pt x="64533" y="350044"/>
                  </a:cubicBezTo>
                  <a:lnTo>
                    <a:pt x="291347" y="350044"/>
                  </a:lnTo>
                  <a:cubicBezTo>
                    <a:pt x="300872" y="351234"/>
                    <a:pt x="305039" y="347067"/>
                    <a:pt x="303849" y="337542"/>
                  </a:cubicBezTo>
                  <a:lnTo>
                    <a:pt x="303849" y="287536"/>
                  </a:lnTo>
                  <a:close/>
                  <a:moveTo>
                    <a:pt x="662822" y="198239"/>
                  </a:moveTo>
                  <a:lnTo>
                    <a:pt x="662822" y="210740"/>
                  </a:lnTo>
                  <a:cubicBezTo>
                    <a:pt x="665203" y="213122"/>
                    <a:pt x="668180" y="217289"/>
                    <a:pt x="671752" y="223242"/>
                  </a:cubicBezTo>
                  <a:cubicBezTo>
                    <a:pt x="681277" y="238720"/>
                    <a:pt x="691992" y="253008"/>
                    <a:pt x="703899" y="266105"/>
                  </a:cubicBezTo>
                  <a:cubicBezTo>
                    <a:pt x="706280" y="263723"/>
                    <a:pt x="709256" y="260747"/>
                    <a:pt x="712828" y="257175"/>
                  </a:cubicBezTo>
                  <a:cubicBezTo>
                    <a:pt x="727116" y="244078"/>
                    <a:pt x="739022" y="231576"/>
                    <a:pt x="748547" y="219670"/>
                  </a:cubicBezTo>
                  <a:cubicBezTo>
                    <a:pt x="749738" y="218480"/>
                    <a:pt x="750928" y="216694"/>
                    <a:pt x="752119" y="214312"/>
                  </a:cubicBezTo>
                  <a:cubicBezTo>
                    <a:pt x="758072" y="204787"/>
                    <a:pt x="765216" y="199430"/>
                    <a:pt x="773550" y="198239"/>
                  </a:cubicBezTo>
                  <a:close/>
                  <a:moveTo>
                    <a:pt x="53817" y="173236"/>
                  </a:moveTo>
                  <a:lnTo>
                    <a:pt x="53817" y="235744"/>
                  </a:lnTo>
                  <a:lnTo>
                    <a:pt x="303849" y="235744"/>
                  </a:lnTo>
                  <a:lnTo>
                    <a:pt x="303849" y="173236"/>
                  </a:lnTo>
                  <a:close/>
                  <a:moveTo>
                    <a:pt x="66319" y="58936"/>
                  </a:moveTo>
                  <a:cubicBezTo>
                    <a:pt x="59175" y="60126"/>
                    <a:pt x="55008" y="64889"/>
                    <a:pt x="53817" y="73223"/>
                  </a:cubicBezTo>
                  <a:lnTo>
                    <a:pt x="53817" y="121444"/>
                  </a:lnTo>
                  <a:lnTo>
                    <a:pt x="303849" y="121444"/>
                  </a:lnTo>
                  <a:lnTo>
                    <a:pt x="303849" y="71437"/>
                  </a:lnTo>
                  <a:cubicBezTo>
                    <a:pt x="303849" y="63103"/>
                    <a:pt x="300872" y="58936"/>
                    <a:pt x="294919" y="58936"/>
                  </a:cubicBezTo>
                  <a:close/>
                  <a:moveTo>
                    <a:pt x="32386" y="7144"/>
                  </a:moveTo>
                  <a:lnTo>
                    <a:pt x="321708" y="7144"/>
                  </a:lnTo>
                  <a:cubicBezTo>
                    <a:pt x="345521" y="7144"/>
                    <a:pt x="357427" y="18455"/>
                    <a:pt x="357427" y="41076"/>
                  </a:cubicBezTo>
                  <a:lnTo>
                    <a:pt x="357427" y="362545"/>
                  </a:lnTo>
                  <a:cubicBezTo>
                    <a:pt x="358617" y="388739"/>
                    <a:pt x="343735" y="401240"/>
                    <a:pt x="312778" y="400050"/>
                  </a:cubicBezTo>
                  <a:lnTo>
                    <a:pt x="46674" y="400050"/>
                  </a:lnTo>
                  <a:cubicBezTo>
                    <a:pt x="13336" y="402431"/>
                    <a:pt x="-2142" y="389930"/>
                    <a:pt x="239" y="362545"/>
                  </a:cubicBezTo>
                  <a:lnTo>
                    <a:pt x="239" y="44648"/>
                  </a:lnTo>
                  <a:cubicBezTo>
                    <a:pt x="1430" y="20836"/>
                    <a:pt x="12146" y="8334"/>
                    <a:pt x="32386" y="7144"/>
                  </a:cubicBezTo>
                  <a:close/>
                  <a:moveTo>
                    <a:pt x="475299" y="0"/>
                  </a:moveTo>
                  <a:lnTo>
                    <a:pt x="769978" y="0"/>
                  </a:lnTo>
                  <a:cubicBezTo>
                    <a:pt x="790219" y="0"/>
                    <a:pt x="800339" y="8930"/>
                    <a:pt x="800339" y="26789"/>
                  </a:cubicBezTo>
                  <a:lnTo>
                    <a:pt x="800339" y="151805"/>
                  </a:lnTo>
                  <a:lnTo>
                    <a:pt x="821771" y="151805"/>
                  </a:lnTo>
                  <a:cubicBezTo>
                    <a:pt x="834867" y="152995"/>
                    <a:pt x="842011" y="160734"/>
                    <a:pt x="843202" y="175022"/>
                  </a:cubicBezTo>
                  <a:cubicBezTo>
                    <a:pt x="843202" y="189309"/>
                    <a:pt x="836653" y="197048"/>
                    <a:pt x="823556" y="198239"/>
                  </a:cubicBezTo>
                  <a:lnTo>
                    <a:pt x="791410" y="198239"/>
                  </a:lnTo>
                  <a:cubicBezTo>
                    <a:pt x="809269" y="205383"/>
                    <a:pt x="812841" y="218480"/>
                    <a:pt x="802125" y="237530"/>
                  </a:cubicBezTo>
                  <a:cubicBezTo>
                    <a:pt x="797363" y="247055"/>
                    <a:pt x="779503" y="264914"/>
                    <a:pt x="748547" y="291108"/>
                  </a:cubicBezTo>
                  <a:cubicBezTo>
                    <a:pt x="743785" y="295870"/>
                    <a:pt x="740808" y="298847"/>
                    <a:pt x="739617" y="300037"/>
                  </a:cubicBezTo>
                  <a:cubicBezTo>
                    <a:pt x="756286" y="315515"/>
                    <a:pt x="783671" y="330994"/>
                    <a:pt x="821771" y="346472"/>
                  </a:cubicBezTo>
                  <a:cubicBezTo>
                    <a:pt x="838439" y="354806"/>
                    <a:pt x="843797" y="366117"/>
                    <a:pt x="837844" y="380405"/>
                  </a:cubicBezTo>
                  <a:cubicBezTo>
                    <a:pt x="830700" y="394692"/>
                    <a:pt x="818199" y="398859"/>
                    <a:pt x="800339" y="392906"/>
                  </a:cubicBezTo>
                  <a:cubicBezTo>
                    <a:pt x="746761" y="373856"/>
                    <a:pt x="700922" y="339923"/>
                    <a:pt x="662822" y="291108"/>
                  </a:cubicBezTo>
                  <a:lnTo>
                    <a:pt x="662822" y="360759"/>
                  </a:lnTo>
                  <a:cubicBezTo>
                    <a:pt x="662822" y="384572"/>
                    <a:pt x="655678" y="399455"/>
                    <a:pt x="641391" y="405408"/>
                  </a:cubicBezTo>
                  <a:cubicBezTo>
                    <a:pt x="627103" y="411361"/>
                    <a:pt x="599719" y="411361"/>
                    <a:pt x="559238" y="405408"/>
                  </a:cubicBezTo>
                  <a:cubicBezTo>
                    <a:pt x="541378" y="401836"/>
                    <a:pt x="533639" y="391120"/>
                    <a:pt x="536021" y="373261"/>
                  </a:cubicBezTo>
                  <a:cubicBezTo>
                    <a:pt x="540783" y="358973"/>
                    <a:pt x="552094" y="353615"/>
                    <a:pt x="569953" y="357187"/>
                  </a:cubicBezTo>
                  <a:cubicBezTo>
                    <a:pt x="599719" y="364331"/>
                    <a:pt x="614006" y="360164"/>
                    <a:pt x="612816" y="344686"/>
                  </a:cubicBezTo>
                  <a:lnTo>
                    <a:pt x="612816" y="305395"/>
                  </a:lnTo>
                  <a:cubicBezTo>
                    <a:pt x="561619" y="339923"/>
                    <a:pt x="507446" y="360759"/>
                    <a:pt x="450296" y="367903"/>
                  </a:cubicBezTo>
                  <a:cubicBezTo>
                    <a:pt x="434817" y="367903"/>
                    <a:pt x="425292" y="361355"/>
                    <a:pt x="421721" y="348258"/>
                  </a:cubicBezTo>
                  <a:cubicBezTo>
                    <a:pt x="420530" y="333970"/>
                    <a:pt x="427078" y="324445"/>
                    <a:pt x="441366" y="319683"/>
                  </a:cubicBezTo>
                  <a:cubicBezTo>
                    <a:pt x="443747" y="319683"/>
                    <a:pt x="446724" y="319087"/>
                    <a:pt x="450296" y="317897"/>
                  </a:cubicBezTo>
                  <a:cubicBezTo>
                    <a:pt x="502683" y="304800"/>
                    <a:pt x="540783" y="291108"/>
                    <a:pt x="564596" y="276820"/>
                  </a:cubicBezTo>
                  <a:cubicBezTo>
                    <a:pt x="566977" y="275630"/>
                    <a:pt x="569953" y="273844"/>
                    <a:pt x="573525" y="271462"/>
                  </a:cubicBezTo>
                  <a:cubicBezTo>
                    <a:pt x="590194" y="260747"/>
                    <a:pt x="603291" y="257770"/>
                    <a:pt x="612816" y="262533"/>
                  </a:cubicBezTo>
                  <a:lnTo>
                    <a:pt x="612816" y="198239"/>
                  </a:lnTo>
                  <a:lnTo>
                    <a:pt x="491372" y="198239"/>
                  </a:lnTo>
                  <a:cubicBezTo>
                    <a:pt x="516375" y="214908"/>
                    <a:pt x="535425" y="232172"/>
                    <a:pt x="548522" y="250031"/>
                  </a:cubicBezTo>
                  <a:cubicBezTo>
                    <a:pt x="555666" y="261937"/>
                    <a:pt x="553880" y="272653"/>
                    <a:pt x="543164" y="282178"/>
                  </a:cubicBezTo>
                  <a:cubicBezTo>
                    <a:pt x="531258" y="290512"/>
                    <a:pt x="519947" y="289917"/>
                    <a:pt x="509231" y="280392"/>
                  </a:cubicBezTo>
                  <a:cubicBezTo>
                    <a:pt x="498516" y="268486"/>
                    <a:pt x="486610" y="256580"/>
                    <a:pt x="473513" y="244673"/>
                  </a:cubicBezTo>
                  <a:cubicBezTo>
                    <a:pt x="463988" y="236339"/>
                    <a:pt x="458630" y="230981"/>
                    <a:pt x="457439" y="228600"/>
                  </a:cubicBezTo>
                  <a:cubicBezTo>
                    <a:pt x="450296" y="214312"/>
                    <a:pt x="453867" y="204192"/>
                    <a:pt x="468155" y="198239"/>
                  </a:cubicBezTo>
                  <a:lnTo>
                    <a:pt x="443152" y="198239"/>
                  </a:lnTo>
                  <a:cubicBezTo>
                    <a:pt x="430055" y="197048"/>
                    <a:pt x="422911" y="189309"/>
                    <a:pt x="421721" y="175022"/>
                  </a:cubicBezTo>
                  <a:cubicBezTo>
                    <a:pt x="422911" y="160734"/>
                    <a:pt x="430055" y="152995"/>
                    <a:pt x="443152" y="151805"/>
                  </a:cubicBezTo>
                  <a:lnTo>
                    <a:pt x="752119" y="151805"/>
                  </a:lnTo>
                  <a:lnTo>
                    <a:pt x="752119" y="123230"/>
                  </a:lnTo>
                  <a:lnTo>
                    <a:pt x="489586" y="123230"/>
                  </a:lnTo>
                  <a:cubicBezTo>
                    <a:pt x="476489" y="122039"/>
                    <a:pt x="469346" y="114300"/>
                    <a:pt x="468155" y="100012"/>
                  </a:cubicBezTo>
                  <a:cubicBezTo>
                    <a:pt x="469346" y="85725"/>
                    <a:pt x="476489" y="77986"/>
                    <a:pt x="489586" y="76795"/>
                  </a:cubicBezTo>
                  <a:lnTo>
                    <a:pt x="752119" y="76795"/>
                  </a:lnTo>
                  <a:lnTo>
                    <a:pt x="752119" y="51792"/>
                  </a:lnTo>
                  <a:cubicBezTo>
                    <a:pt x="752119" y="48220"/>
                    <a:pt x="750333" y="46434"/>
                    <a:pt x="746761" y="46434"/>
                  </a:cubicBezTo>
                  <a:lnTo>
                    <a:pt x="473513" y="46434"/>
                  </a:lnTo>
                  <a:cubicBezTo>
                    <a:pt x="461606" y="45244"/>
                    <a:pt x="455058" y="37505"/>
                    <a:pt x="453867" y="23217"/>
                  </a:cubicBezTo>
                  <a:cubicBezTo>
                    <a:pt x="456249" y="8930"/>
                    <a:pt x="463392" y="1190"/>
                    <a:pt x="475299" y="0"/>
                  </a:cubicBezTo>
                  <a:close/>
                </a:path>
              </a:pathLst>
            </a:custGeom>
            <a:solidFill>
              <a:srgbClr val="E5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838273" y="3076703"/>
              <a:ext cx="1122832" cy="413620"/>
            </a:xfrm>
            <a:custGeom>
              <a:avLst/>
              <a:gdLst/>
              <a:ahLst/>
              <a:cxnLst/>
              <a:rect l="l" t="t" r="r" b="b"/>
              <a:pathLst>
                <a:path w="1122832" h="413620">
                  <a:moveTo>
                    <a:pt x="1051190" y="324332"/>
                  </a:moveTo>
                  <a:cubicBezTo>
                    <a:pt x="1045231" y="324315"/>
                    <a:pt x="1039220" y="324350"/>
                    <a:pt x="1033159" y="324435"/>
                  </a:cubicBezTo>
                  <a:cubicBezTo>
                    <a:pt x="1027097" y="324520"/>
                    <a:pt x="1021086" y="324760"/>
                    <a:pt x="1015127" y="325153"/>
                  </a:cubicBezTo>
                  <a:cubicBezTo>
                    <a:pt x="1014074" y="325388"/>
                    <a:pt x="1011762" y="326375"/>
                    <a:pt x="1008190" y="328113"/>
                  </a:cubicBezTo>
                  <a:cubicBezTo>
                    <a:pt x="1004618" y="329852"/>
                    <a:pt x="1001183" y="332570"/>
                    <a:pt x="997884" y="336267"/>
                  </a:cubicBezTo>
                  <a:cubicBezTo>
                    <a:pt x="994586" y="339964"/>
                    <a:pt x="992820" y="344868"/>
                    <a:pt x="992587" y="350979"/>
                  </a:cubicBezTo>
                  <a:cubicBezTo>
                    <a:pt x="992801" y="359546"/>
                    <a:pt x="996779" y="366498"/>
                    <a:pt x="1004523" y="371836"/>
                  </a:cubicBezTo>
                  <a:cubicBezTo>
                    <a:pt x="1012267" y="377173"/>
                    <a:pt x="1022495" y="379924"/>
                    <a:pt x="1035208" y="380086"/>
                  </a:cubicBezTo>
                  <a:cubicBezTo>
                    <a:pt x="1048091" y="379966"/>
                    <a:pt x="1059002" y="377028"/>
                    <a:pt x="1067941" y="371272"/>
                  </a:cubicBezTo>
                  <a:cubicBezTo>
                    <a:pt x="1076880" y="365516"/>
                    <a:pt x="1081541" y="357658"/>
                    <a:pt x="1081926" y="347700"/>
                  </a:cubicBezTo>
                  <a:cubicBezTo>
                    <a:pt x="1082310" y="343856"/>
                    <a:pt x="1080517" y="339142"/>
                    <a:pt x="1076547" y="333556"/>
                  </a:cubicBezTo>
                  <a:cubicBezTo>
                    <a:pt x="1072577" y="327971"/>
                    <a:pt x="1064125" y="324896"/>
                    <a:pt x="1051190" y="324332"/>
                  </a:cubicBezTo>
                  <a:close/>
                  <a:moveTo>
                    <a:pt x="564494" y="208423"/>
                  </a:moveTo>
                  <a:cubicBezTo>
                    <a:pt x="554503" y="208499"/>
                    <a:pt x="546509" y="210906"/>
                    <a:pt x="540514" y="215641"/>
                  </a:cubicBezTo>
                  <a:cubicBezTo>
                    <a:pt x="534519" y="220377"/>
                    <a:pt x="531445" y="226982"/>
                    <a:pt x="531291" y="235455"/>
                  </a:cubicBezTo>
                  <a:lnTo>
                    <a:pt x="531291" y="235481"/>
                  </a:lnTo>
                  <a:cubicBezTo>
                    <a:pt x="531385" y="243031"/>
                    <a:pt x="533657" y="249249"/>
                    <a:pt x="538106" y="254134"/>
                  </a:cubicBezTo>
                  <a:cubicBezTo>
                    <a:pt x="542555" y="259020"/>
                    <a:pt x="548619" y="261548"/>
                    <a:pt x="556296" y="261719"/>
                  </a:cubicBezTo>
                  <a:cubicBezTo>
                    <a:pt x="564699" y="261378"/>
                    <a:pt x="572283" y="258985"/>
                    <a:pt x="579046" y="254540"/>
                  </a:cubicBezTo>
                  <a:cubicBezTo>
                    <a:pt x="585810" y="250096"/>
                    <a:pt x="590524" y="245645"/>
                    <a:pt x="593188" y="241189"/>
                  </a:cubicBezTo>
                  <a:lnTo>
                    <a:pt x="593188" y="214976"/>
                  </a:lnTo>
                  <a:cubicBezTo>
                    <a:pt x="591839" y="213986"/>
                    <a:pt x="588594" y="212689"/>
                    <a:pt x="583453" y="211085"/>
                  </a:cubicBezTo>
                  <a:cubicBezTo>
                    <a:pt x="578312" y="209481"/>
                    <a:pt x="571992" y="208593"/>
                    <a:pt x="564494" y="208423"/>
                  </a:cubicBezTo>
                  <a:close/>
                  <a:moveTo>
                    <a:pt x="250169" y="208423"/>
                  </a:moveTo>
                  <a:cubicBezTo>
                    <a:pt x="240178" y="208499"/>
                    <a:pt x="232184" y="210906"/>
                    <a:pt x="226189" y="215641"/>
                  </a:cubicBezTo>
                  <a:cubicBezTo>
                    <a:pt x="220194" y="220377"/>
                    <a:pt x="217120" y="226982"/>
                    <a:pt x="216966" y="235455"/>
                  </a:cubicBezTo>
                  <a:lnTo>
                    <a:pt x="216966" y="235481"/>
                  </a:lnTo>
                  <a:cubicBezTo>
                    <a:pt x="217060" y="243031"/>
                    <a:pt x="219332" y="249249"/>
                    <a:pt x="223781" y="254134"/>
                  </a:cubicBezTo>
                  <a:cubicBezTo>
                    <a:pt x="228230" y="259020"/>
                    <a:pt x="234294" y="261548"/>
                    <a:pt x="241971" y="261719"/>
                  </a:cubicBezTo>
                  <a:cubicBezTo>
                    <a:pt x="250374" y="261378"/>
                    <a:pt x="257958" y="258985"/>
                    <a:pt x="264721" y="254540"/>
                  </a:cubicBezTo>
                  <a:cubicBezTo>
                    <a:pt x="271485" y="250096"/>
                    <a:pt x="276199" y="245645"/>
                    <a:pt x="278863" y="241189"/>
                  </a:cubicBezTo>
                  <a:lnTo>
                    <a:pt x="278863" y="214976"/>
                  </a:lnTo>
                  <a:cubicBezTo>
                    <a:pt x="277514" y="213986"/>
                    <a:pt x="274269" y="212689"/>
                    <a:pt x="269128" y="211085"/>
                  </a:cubicBezTo>
                  <a:cubicBezTo>
                    <a:pt x="263987" y="209481"/>
                    <a:pt x="257667" y="208593"/>
                    <a:pt x="250169" y="208423"/>
                  </a:cubicBezTo>
                  <a:close/>
                  <a:moveTo>
                    <a:pt x="844708" y="154359"/>
                  </a:moveTo>
                  <a:cubicBezTo>
                    <a:pt x="831484" y="154726"/>
                    <a:pt x="820539" y="159626"/>
                    <a:pt x="811873" y="169060"/>
                  </a:cubicBezTo>
                  <a:cubicBezTo>
                    <a:pt x="803207" y="178493"/>
                    <a:pt x="798717" y="190258"/>
                    <a:pt x="798401" y="204352"/>
                  </a:cubicBezTo>
                  <a:cubicBezTo>
                    <a:pt x="798717" y="218857"/>
                    <a:pt x="803207" y="230928"/>
                    <a:pt x="811873" y="240567"/>
                  </a:cubicBezTo>
                  <a:cubicBezTo>
                    <a:pt x="820539" y="250205"/>
                    <a:pt x="831484" y="255208"/>
                    <a:pt x="844708" y="255575"/>
                  </a:cubicBezTo>
                  <a:cubicBezTo>
                    <a:pt x="857933" y="255208"/>
                    <a:pt x="868878" y="250205"/>
                    <a:pt x="877544" y="240567"/>
                  </a:cubicBezTo>
                  <a:cubicBezTo>
                    <a:pt x="886209" y="230928"/>
                    <a:pt x="890700" y="218857"/>
                    <a:pt x="891016" y="204352"/>
                  </a:cubicBezTo>
                  <a:cubicBezTo>
                    <a:pt x="890700" y="190258"/>
                    <a:pt x="886209" y="178493"/>
                    <a:pt x="877544" y="169060"/>
                  </a:cubicBezTo>
                  <a:cubicBezTo>
                    <a:pt x="868878" y="159626"/>
                    <a:pt x="857933" y="154726"/>
                    <a:pt x="844708" y="154359"/>
                  </a:cubicBezTo>
                  <a:close/>
                  <a:moveTo>
                    <a:pt x="1036028" y="153540"/>
                  </a:moveTo>
                  <a:cubicBezTo>
                    <a:pt x="1025380" y="153728"/>
                    <a:pt x="1016756" y="157245"/>
                    <a:pt x="1010155" y="164093"/>
                  </a:cubicBezTo>
                  <a:cubicBezTo>
                    <a:pt x="1003554" y="170941"/>
                    <a:pt x="1000156" y="179992"/>
                    <a:pt x="999959" y="191246"/>
                  </a:cubicBezTo>
                  <a:cubicBezTo>
                    <a:pt x="1000156" y="202500"/>
                    <a:pt x="1003554" y="211551"/>
                    <a:pt x="1010156" y="218399"/>
                  </a:cubicBezTo>
                  <a:cubicBezTo>
                    <a:pt x="1013456" y="221823"/>
                    <a:pt x="1017263" y="224414"/>
                    <a:pt x="1021576" y="226173"/>
                  </a:cubicBezTo>
                  <a:lnTo>
                    <a:pt x="1036031" y="228952"/>
                  </a:lnTo>
                  <a:lnTo>
                    <a:pt x="1050054" y="226173"/>
                  </a:lnTo>
                  <a:cubicBezTo>
                    <a:pt x="1054204" y="224414"/>
                    <a:pt x="1057828" y="221823"/>
                    <a:pt x="1060928" y="218399"/>
                  </a:cubicBezTo>
                  <a:cubicBezTo>
                    <a:pt x="1067127" y="211551"/>
                    <a:pt x="1070304" y="202500"/>
                    <a:pt x="1070457" y="191246"/>
                  </a:cubicBezTo>
                  <a:cubicBezTo>
                    <a:pt x="1070304" y="179992"/>
                    <a:pt x="1067127" y="170941"/>
                    <a:pt x="1060928" y="164093"/>
                  </a:cubicBezTo>
                  <a:cubicBezTo>
                    <a:pt x="1054729" y="157245"/>
                    <a:pt x="1046429" y="153728"/>
                    <a:pt x="1036028" y="153540"/>
                  </a:cubicBezTo>
                  <a:close/>
                  <a:moveTo>
                    <a:pt x="1035209" y="118777"/>
                  </a:moveTo>
                  <a:lnTo>
                    <a:pt x="1106858" y="118777"/>
                  </a:lnTo>
                  <a:cubicBezTo>
                    <a:pt x="1109154" y="118820"/>
                    <a:pt x="1111014" y="119552"/>
                    <a:pt x="1112439" y="120975"/>
                  </a:cubicBezTo>
                  <a:cubicBezTo>
                    <a:pt x="1113864" y="122398"/>
                    <a:pt x="1114598" y="124255"/>
                    <a:pt x="1114640" y="126547"/>
                  </a:cubicBezTo>
                  <a:lnTo>
                    <a:pt x="1114640" y="136772"/>
                  </a:lnTo>
                  <a:cubicBezTo>
                    <a:pt x="1114632" y="138288"/>
                    <a:pt x="1114239" y="139754"/>
                    <a:pt x="1113463" y="141168"/>
                  </a:cubicBezTo>
                  <a:cubicBezTo>
                    <a:pt x="1112686" y="142583"/>
                    <a:pt x="1111577" y="143435"/>
                    <a:pt x="1110135" y="143724"/>
                  </a:cubicBezTo>
                  <a:lnTo>
                    <a:pt x="1087634" y="149859"/>
                  </a:lnTo>
                  <a:cubicBezTo>
                    <a:pt x="1087852" y="149831"/>
                    <a:pt x="1089371" y="151343"/>
                    <a:pt x="1092194" y="154395"/>
                  </a:cubicBezTo>
                  <a:cubicBezTo>
                    <a:pt x="1095016" y="157448"/>
                    <a:pt x="1097839" y="162208"/>
                    <a:pt x="1100661" y="168676"/>
                  </a:cubicBezTo>
                  <a:cubicBezTo>
                    <a:pt x="1103483" y="175143"/>
                    <a:pt x="1105003" y="183487"/>
                    <a:pt x="1105220" y="193705"/>
                  </a:cubicBezTo>
                  <a:cubicBezTo>
                    <a:pt x="1104983" y="211727"/>
                    <a:pt x="1098709" y="227204"/>
                    <a:pt x="1086398" y="240136"/>
                  </a:cubicBezTo>
                  <a:cubicBezTo>
                    <a:pt x="1074087" y="253068"/>
                    <a:pt x="1057160" y="259836"/>
                    <a:pt x="1035618" y="260439"/>
                  </a:cubicBezTo>
                  <a:cubicBezTo>
                    <a:pt x="1025192" y="260166"/>
                    <a:pt x="1017046" y="259076"/>
                    <a:pt x="1011180" y="257167"/>
                  </a:cubicBezTo>
                  <a:cubicBezTo>
                    <a:pt x="1005313" y="255259"/>
                    <a:pt x="1001573" y="254169"/>
                    <a:pt x="999959" y="253896"/>
                  </a:cubicBezTo>
                  <a:cubicBezTo>
                    <a:pt x="998009" y="253912"/>
                    <a:pt x="994855" y="255618"/>
                    <a:pt x="990499" y="259014"/>
                  </a:cubicBezTo>
                  <a:cubicBezTo>
                    <a:pt x="986142" y="262409"/>
                    <a:pt x="983698" y="267397"/>
                    <a:pt x="983167" y="273977"/>
                  </a:cubicBezTo>
                  <a:cubicBezTo>
                    <a:pt x="983218" y="278807"/>
                    <a:pt x="984960" y="282790"/>
                    <a:pt x="988391" y="285927"/>
                  </a:cubicBezTo>
                  <a:cubicBezTo>
                    <a:pt x="991823" y="289063"/>
                    <a:pt x="996637" y="290687"/>
                    <a:pt x="1002832" y="290799"/>
                  </a:cubicBezTo>
                  <a:lnTo>
                    <a:pt x="1058567" y="290799"/>
                  </a:lnTo>
                  <a:cubicBezTo>
                    <a:pt x="1076833" y="290857"/>
                    <a:pt x="1091998" y="295545"/>
                    <a:pt x="1104061" y="304863"/>
                  </a:cubicBezTo>
                  <a:cubicBezTo>
                    <a:pt x="1116124" y="314180"/>
                    <a:pt x="1122381" y="327776"/>
                    <a:pt x="1122832" y="345650"/>
                  </a:cubicBezTo>
                  <a:cubicBezTo>
                    <a:pt x="1122604" y="364263"/>
                    <a:pt x="1114879" y="380101"/>
                    <a:pt x="1099658" y="393162"/>
                  </a:cubicBezTo>
                  <a:cubicBezTo>
                    <a:pt x="1084437" y="406223"/>
                    <a:pt x="1063090" y="413042"/>
                    <a:pt x="1035617" y="413620"/>
                  </a:cubicBezTo>
                  <a:cubicBezTo>
                    <a:pt x="1006972" y="412948"/>
                    <a:pt x="986241" y="406931"/>
                    <a:pt x="973424" y="395568"/>
                  </a:cubicBezTo>
                  <a:cubicBezTo>
                    <a:pt x="960608" y="384205"/>
                    <a:pt x="954316" y="371529"/>
                    <a:pt x="954548" y="357539"/>
                  </a:cubicBezTo>
                  <a:cubicBezTo>
                    <a:pt x="954770" y="349365"/>
                    <a:pt x="956552" y="342574"/>
                    <a:pt x="959895" y="337165"/>
                  </a:cubicBezTo>
                  <a:cubicBezTo>
                    <a:pt x="963237" y="331755"/>
                    <a:pt x="966807" y="327577"/>
                    <a:pt x="970602" y="324628"/>
                  </a:cubicBezTo>
                  <a:cubicBezTo>
                    <a:pt x="974398" y="321679"/>
                    <a:pt x="977087" y="319809"/>
                    <a:pt x="978668" y="319016"/>
                  </a:cubicBezTo>
                  <a:lnTo>
                    <a:pt x="978668" y="317789"/>
                  </a:lnTo>
                  <a:cubicBezTo>
                    <a:pt x="975591" y="317020"/>
                    <a:pt x="971703" y="315151"/>
                    <a:pt x="967005" y="312183"/>
                  </a:cubicBezTo>
                  <a:cubicBezTo>
                    <a:pt x="962307" y="309216"/>
                    <a:pt x="958086" y="304860"/>
                    <a:pt x="954342" y="299116"/>
                  </a:cubicBezTo>
                  <a:cubicBezTo>
                    <a:pt x="950598" y="293371"/>
                    <a:pt x="948619" y="285949"/>
                    <a:pt x="948404" y="276849"/>
                  </a:cubicBezTo>
                  <a:cubicBezTo>
                    <a:pt x="948763" y="266344"/>
                    <a:pt x="951272" y="257638"/>
                    <a:pt x="955933" y="250732"/>
                  </a:cubicBezTo>
                  <a:cubicBezTo>
                    <a:pt x="960594" y="243826"/>
                    <a:pt x="965257" y="238672"/>
                    <a:pt x="969920" y="235270"/>
                  </a:cubicBezTo>
                  <a:cubicBezTo>
                    <a:pt x="974584" y="231868"/>
                    <a:pt x="977099" y="230171"/>
                    <a:pt x="977466" y="230179"/>
                  </a:cubicBezTo>
                  <a:cubicBezTo>
                    <a:pt x="976937" y="230060"/>
                    <a:pt x="974824" y="226508"/>
                    <a:pt x="971126" y="219524"/>
                  </a:cubicBezTo>
                  <a:cubicBezTo>
                    <a:pt x="967428" y="212541"/>
                    <a:pt x="965315" y="202841"/>
                    <a:pt x="964787" y="190426"/>
                  </a:cubicBezTo>
                  <a:cubicBezTo>
                    <a:pt x="965109" y="170766"/>
                    <a:pt x="971622" y="154060"/>
                    <a:pt x="984326" y="140309"/>
                  </a:cubicBezTo>
                  <a:cubicBezTo>
                    <a:pt x="997029" y="126558"/>
                    <a:pt x="1013990" y="119380"/>
                    <a:pt x="1035209" y="118777"/>
                  </a:cubicBezTo>
                  <a:close/>
                  <a:moveTo>
                    <a:pt x="844708" y="118777"/>
                  </a:moveTo>
                  <a:cubicBezTo>
                    <a:pt x="868235" y="119449"/>
                    <a:pt x="887757" y="127923"/>
                    <a:pt x="903274" y="144200"/>
                  </a:cubicBezTo>
                  <a:cubicBezTo>
                    <a:pt x="918792" y="160477"/>
                    <a:pt x="926839" y="180528"/>
                    <a:pt x="927417" y="204352"/>
                  </a:cubicBezTo>
                  <a:cubicBezTo>
                    <a:pt x="926839" y="228569"/>
                    <a:pt x="918792" y="248859"/>
                    <a:pt x="903274" y="265222"/>
                  </a:cubicBezTo>
                  <a:cubicBezTo>
                    <a:pt x="887757" y="281584"/>
                    <a:pt x="868235" y="290093"/>
                    <a:pt x="844708" y="290747"/>
                  </a:cubicBezTo>
                  <a:cubicBezTo>
                    <a:pt x="821182" y="290093"/>
                    <a:pt x="801660" y="281584"/>
                    <a:pt x="786142" y="265222"/>
                  </a:cubicBezTo>
                  <a:cubicBezTo>
                    <a:pt x="770625" y="248859"/>
                    <a:pt x="762577" y="228569"/>
                    <a:pt x="762000" y="204352"/>
                  </a:cubicBezTo>
                  <a:cubicBezTo>
                    <a:pt x="762577" y="180528"/>
                    <a:pt x="770625" y="160477"/>
                    <a:pt x="786142" y="144200"/>
                  </a:cubicBezTo>
                  <a:cubicBezTo>
                    <a:pt x="801660" y="127923"/>
                    <a:pt x="821182" y="119449"/>
                    <a:pt x="844708" y="118777"/>
                  </a:cubicBezTo>
                  <a:close/>
                  <a:moveTo>
                    <a:pt x="571873" y="118777"/>
                  </a:moveTo>
                  <a:cubicBezTo>
                    <a:pt x="589076" y="118918"/>
                    <a:pt x="601792" y="122180"/>
                    <a:pt x="610019" y="128565"/>
                  </a:cubicBezTo>
                  <a:cubicBezTo>
                    <a:pt x="618246" y="134949"/>
                    <a:pt x="623562" y="143611"/>
                    <a:pt x="625967" y="154550"/>
                  </a:cubicBezTo>
                  <a:cubicBezTo>
                    <a:pt x="628371" y="165489"/>
                    <a:pt x="629443" y="177860"/>
                    <a:pt x="629180" y="191664"/>
                  </a:cubicBezTo>
                  <a:lnTo>
                    <a:pt x="629180" y="278870"/>
                  </a:lnTo>
                  <a:cubicBezTo>
                    <a:pt x="629111" y="280986"/>
                    <a:pt x="628328" y="282795"/>
                    <a:pt x="626828" y="284297"/>
                  </a:cubicBezTo>
                  <a:cubicBezTo>
                    <a:pt x="625328" y="285798"/>
                    <a:pt x="623522" y="286583"/>
                    <a:pt x="621409" y="286652"/>
                  </a:cubicBezTo>
                  <a:lnTo>
                    <a:pt x="609957" y="286652"/>
                  </a:lnTo>
                  <a:cubicBezTo>
                    <a:pt x="608160" y="286668"/>
                    <a:pt x="606745" y="286225"/>
                    <a:pt x="605714" y="285323"/>
                  </a:cubicBezTo>
                  <a:cubicBezTo>
                    <a:pt x="604683" y="284420"/>
                    <a:pt x="603780" y="282957"/>
                    <a:pt x="603005" y="280935"/>
                  </a:cubicBezTo>
                  <a:lnTo>
                    <a:pt x="598915" y="269896"/>
                  </a:lnTo>
                  <a:cubicBezTo>
                    <a:pt x="594463" y="274521"/>
                    <a:pt x="588113" y="279069"/>
                    <a:pt x="579864" y="283541"/>
                  </a:cubicBezTo>
                  <a:cubicBezTo>
                    <a:pt x="571616" y="288013"/>
                    <a:pt x="561164" y="290415"/>
                    <a:pt x="548508" y="290747"/>
                  </a:cubicBezTo>
                  <a:cubicBezTo>
                    <a:pt x="532871" y="290587"/>
                    <a:pt x="520232" y="285695"/>
                    <a:pt x="510591" y="276071"/>
                  </a:cubicBezTo>
                  <a:cubicBezTo>
                    <a:pt x="500950" y="266447"/>
                    <a:pt x="495990" y="253053"/>
                    <a:pt x="495709" y="235891"/>
                  </a:cubicBezTo>
                  <a:lnTo>
                    <a:pt x="495709" y="235864"/>
                  </a:lnTo>
                  <a:cubicBezTo>
                    <a:pt x="495827" y="220586"/>
                    <a:pt x="501522" y="208052"/>
                    <a:pt x="512793" y="198262"/>
                  </a:cubicBezTo>
                  <a:cubicBezTo>
                    <a:pt x="524064" y="188472"/>
                    <a:pt x="540205" y="183411"/>
                    <a:pt x="561215" y="183080"/>
                  </a:cubicBezTo>
                  <a:cubicBezTo>
                    <a:pt x="570096" y="183285"/>
                    <a:pt x="577646" y="184102"/>
                    <a:pt x="583863" y="185533"/>
                  </a:cubicBezTo>
                  <a:cubicBezTo>
                    <a:pt x="590080" y="186963"/>
                    <a:pt x="593325" y="187781"/>
                    <a:pt x="593598" y="187985"/>
                  </a:cubicBezTo>
                  <a:cubicBezTo>
                    <a:pt x="594024" y="175182"/>
                    <a:pt x="592453" y="165940"/>
                    <a:pt x="588884" y="160258"/>
                  </a:cubicBezTo>
                  <a:cubicBezTo>
                    <a:pt x="585314" y="154576"/>
                    <a:pt x="578414" y="151791"/>
                    <a:pt x="568183" y="151901"/>
                  </a:cubicBezTo>
                  <a:cubicBezTo>
                    <a:pt x="558559" y="152055"/>
                    <a:pt x="549627" y="152978"/>
                    <a:pt x="541388" y="154671"/>
                  </a:cubicBezTo>
                  <a:cubicBezTo>
                    <a:pt x="533150" y="156363"/>
                    <a:pt x="526785" y="157901"/>
                    <a:pt x="522294" y="159286"/>
                  </a:cubicBezTo>
                  <a:cubicBezTo>
                    <a:pt x="519848" y="159833"/>
                    <a:pt x="517889" y="159457"/>
                    <a:pt x="516414" y="158158"/>
                  </a:cubicBezTo>
                  <a:cubicBezTo>
                    <a:pt x="514940" y="156858"/>
                    <a:pt x="513901" y="155047"/>
                    <a:pt x="513296" y="152722"/>
                  </a:cubicBezTo>
                  <a:lnTo>
                    <a:pt x="510024" y="137588"/>
                  </a:lnTo>
                  <a:cubicBezTo>
                    <a:pt x="509479" y="134947"/>
                    <a:pt x="509751" y="132868"/>
                    <a:pt x="510842" y="131352"/>
                  </a:cubicBezTo>
                  <a:cubicBezTo>
                    <a:pt x="511933" y="129835"/>
                    <a:pt x="513432" y="128779"/>
                    <a:pt x="515341" y="128183"/>
                  </a:cubicBezTo>
                  <a:cubicBezTo>
                    <a:pt x="517053" y="127254"/>
                    <a:pt x="523041" y="125533"/>
                    <a:pt x="533305" y="123020"/>
                  </a:cubicBezTo>
                  <a:cubicBezTo>
                    <a:pt x="543569" y="120506"/>
                    <a:pt x="556425" y="119092"/>
                    <a:pt x="571873" y="118777"/>
                  </a:cubicBezTo>
                  <a:close/>
                  <a:moveTo>
                    <a:pt x="257548" y="118777"/>
                  </a:moveTo>
                  <a:cubicBezTo>
                    <a:pt x="274751" y="118918"/>
                    <a:pt x="287467" y="122180"/>
                    <a:pt x="295694" y="128565"/>
                  </a:cubicBezTo>
                  <a:cubicBezTo>
                    <a:pt x="303921" y="134949"/>
                    <a:pt x="309237" y="143611"/>
                    <a:pt x="311642" y="154550"/>
                  </a:cubicBezTo>
                  <a:cubicBezTo>
                    <a:pt x="314047" y="165489"/>
                    <a:pt x="315118" y="177860"/>
                    <a:pt x="314855" y="191664"/>
                  </a:cubicBezTo>
                  <a:lnTo>
                    <a:pt x="314855" y="278870"/>
                  </a:lnTo>
                  <a:cubicBezTo>
                    <a:pt x="314787" y="280986"/>
                    <a:pt x="314003" y="282795"/>
                    <a:pt x="312503" y="284297"/>
                  </a:cubicBezTo>
                  <a:cubicBezTo>
                    <a:pt x="311003" y="285798"/>
                    <a:pt x="309197" y="286583"/>
                    <a:pt x="307084" y="286652"/>
                  </a:cubicBezTo>
                  <a:lnTo>
                    <a:pt x="295632" y="286652"/>
                  </a:lnTo>
                  <a:cubicBezTo>
                    <a:pt x="293835" y="286668"/>
                    <a:pt x="292420" y="286225"/>
                    <a:pt x="291389" y="285323"/>
                  </a:cubicBezTo>
                  <a:cubicBezTo>
                    <a:pt x="290358" y="284420"/>
                    <a:pt x="289455" y="282957"/>
                    <a:pt x="288680" y="280935"/>
                  </a:cubicBezTo>
                  <a:lnTo>
                    <a:pt x="284590" y="269896"/>
                  </a:lnTo>
                  <a:cubicBezTo>
                    <a:pt x="280138" y="274521"/>
                    <a:pt x="273788" y="279069"/>
                    <a:pt x="265539" y="283541"/>
                  </a:cubicBezTo>
                  <a:cubicBezTo>
                    <a:pt x="257291" y="288013"/>
                    <a:pt x="246839" y="290415"/>
                    <a:pt x="234183" y="290747"/>
                  </a:cubicBezTo>
                  <a:cubicBezTo>
                    <a:pt x="218546" y="290587"/>
                    <a:pt x="205907" y="285695"/>
                    <a:pt x="196266" y="276071"/>
                  </a:cubicBezTo>
                  <a:cubicBezTo>
                    <a:pt x="186625" y="266447"/>
                    <a:pt x="181665" y="253053"/>
                    <a:pt x="181384" y="235891"/>
                  </a:cubicBezTo>
                  <a:lnTo>
                    <a:pt x="181384" y="235864"/>
                  </a:lnTo>
                  <a:cubicBezTo>
                    <a:pt x="181502" y="220586"/>
                    <a:pt x="187197" y="208052"/>
                    <a:pt x="198468" y="198262"/>
                  </a:cubicBezTo>
                  <a:cubicBezTo>
                    <a:pt x="209739" y="188472"/>
                    <a:pt x="225880" y="183411"/>
                    <a:pt x="246890" y="183080"/>
                  </a:cubicBezTo>
                  <a:cubicBezTo>
                    <a:pt x="255771" y="183285"/>
                    <a:pt x="263321" y="184102"/>
                    <a:pt x="269537" y="185533"/>
                  </a:cubicBezTo>
                  <a:cubicBezTo>
                    <a:pt x="275754" y="186963"/>
                    <a:pt x="279000" y="187781"/>
                    <a:pt x="279273" y="187985"/>
                  </a:cubicBezTo>
                  <a:cubicBezTo>
                    <a:pt x="279699" y="175182"/>
                    <a:pt x="278128" y="165940"/>
                    <a:pt x="274559" y="160258"/>
                  </a:cubicBezTo>
                  <a:cubicBezTo>
                    <a:pt x="270989" y="154576"/>
                    <a:pt x="264089" y="151791"/>
                    <a:pt x="253858" y="151901"/>
                  </a:cubicBezTo>
                  <a:cubicBezTo>
                    <a:pt x="244234" y="152055"/>
                    <a:pt x="235302" y="152978"/>
                    <a:pt x="227063" y="154671"/>
                  </a:cubicBezTo>
                  <a:cubicBezTo>
                    <a:pt x="218825" y="156363"/>
                    <a:pt x="212460" y="157901"/>
                    <a:pt x="207969" y="159286"/>
                  </a:cubicBezTo>
                  <a:cubicBezTo>
                    <a:pt x="205523" y="159833"/>
                    <a:pt x="203564" y="159457"/>
                    <a:pt x="202089" y="158158"/>
                  </a:cubicBezTo>
                  <a:cubicBezTo>
                    <a:pt x="200615" y="156858"/>
                    <a:pt x="199576" y="155047"/>
                    <a:pt x="198971" y="152722"/>
                  </a:cubicBezTo>
                  <a:lnTo>
                    <a:pt x="195699" y="137588"/>
                  </a:lnTo>
                  <a:cubicBezTo>
                    <a:pt x="195154" y="134947"/>
                    <a:pt x="195426" y="132868"/>
                    <a:pt x="196517" y="131352"/>
                  </a:cubicBezTo>
                  <a:cubicBezTo>
                    <a:pt x="197608" y="129835"/>
                    <a:pt x="199107" y="128779"/>
                    <a:pt x="201016" y="128183"/>
                  </a:cubicBezTo>
                  <a:cubicBezTo>
                    <a:pt x="202728" y="127254"/>
                    <a:pt x="208716" y="125533"/>
                    <a:pt x="218980" y="123020"/>
                  </a:cubicBezTo>
                  <a:cubicBezTo>
                    <a:pt x="229244" y="120506"/>
                    <a:pt x="242100" y="119092"/>
                    <a:pt x="257548" y="118777"/>
                  </a:cubicBezTo>
                  <a:close/>
                  <a:moveTo>
                    <a:pt x="85959" y="118777"/>
                  </a:moveTo>
                  <a:cubicBezTo>
                    <a:pt x="98417" y="118811"/>
                    <a:pt x="109544" y="121299"/>
                    <a:pt x="119340" y="126241"/>
                  </a:cubicBezTo>
                  <a:cubicBezTo>
                    <a:pt x="129135" y="131183"/>
                    <a:pt x="137805" y="138374"/>
                    <a:pt x="145348" y="147815"/>
                  </a:cubicBezTo>
                  <a:cubicBezTo>
                    <a:pt x="146764" y="149724"/>
                    <a:pt x="147310" y="151735"/>
                    <a:pt x="146986" y="153850"/>
                  </a:cubicBezTo>
                  <a:cubicBezTo>
                    <a:pt x="146662" y="155965"/>
                    <a:pt x="145570" y="157774"/>
                    <a:pt x="143709" y="159276"/>
                  </a:cubicBezTo>
                  <a:lnTo>
                    <a:pt x="130194" y="171570"/>
                  </a:lnTo>
                  <a:cubicBezTo>
                    <a:pt x="127787" y="173653"/>
                    <a:pt x="125739" y="174302"/>
                    <a:pt x="124050" y="173516"/>
                  </a:cubicBezTo>
                  <a:cubicBezTo>
                    <a:pt x="122360" y="172731"/>
                    <a:pt x="120722" y="171536"/>
                    <a:pt x="119135" y="169931"/>
                  </a:cubicBezTo>
                  <a:cubicBezTo>
                    <a:pt x="115389" y="165696"/>
                    <a:pt x="110696" y="162077"/>
                    <a:pt x="105056" y="159071"/>
                  </a:cubicBezTo>
                  <a:cubicBezTo>
                    <a:pt x="99416" y="156066"/>
                    <a:pt x="93187" y="154495"/>
                    <a:pt x="86369" y="154359"/>
                  </a:cubicBezTo>
                  <a:cubicBezTo>
                    <a:pt x="72742" y="154717"/>
                    <a:pt x="61496" y="159635"/>
                    <a:pt x="52630" y="169111"/>
                  </a:cubicBezTo>
                  <a:cubicBezTo>
                    <a:pt x="43765" y="178587"/>
                    <a:pt x="39174" y="190471"/>
                    <a:pt x="38858" y="204762"/>
                  </a:cubicBezTo>
                  <a:cubicBezTo>
                    <a:pt x="39157" y="219250"/>
                    <a:pt x="43679" y="231253"/>
                    <a:pt x="52425" y="240772"/>
                  </a:cubicBezTo>
                  <a:cubicBezTo>
                    <a:pt x="61172" y="250291"/>
                    <a:pt x="72350" y="255225"/>
                    <a:pt x="85959" y="255575"/>
                  </a:cubicBezTo>
                  <a:cubicBezTo>
                    <a:pt x="96148" y="255302"/>
                    <a:pt x="104032" y="253185"/>
                    <a:pt x="109612" y="249223"/>
                  </a:cubicBezTo>
                  <a:cubicBezTo>
                    <a:pt x="115193" y="245262"/>
                    <a:pt x="120005" y="241096"/>
                    <a:pt x="124050" y="236725"/>
                  </a:cubicBezTo>
                  <a:cubicBezTo>
                    <a:pt x="125893" y="234898"/>
                    <a:pt x="127736" y="233942"/>
                    <a:pt x="129579" y="233857"/>
                  </a:cubicBezTo>
                  <a:cubicBezTo>
                    <a:pt x="131422" y="233771"/>
                    <a:pt x="133265" y="234454"/>
                    <a:pt x="135108" y="235906"/>
                  </a:cubicBezTo>
                  <a:lnTo>
                    <a:pt x="146167" y="244921"/>
                  </a:lnTo>
                  <a:cubicBezTo>
                    <a:pt x="148257" y="246577"/>
                    <a:pt x="149606" y="248387"/>
                    <a:pt x="150212" y="250350"/>
                  </a:cubicBezTo>
                  <a:cubicBezTo>
                    <a:pt x="150817" y="252313"/>
                    <a:pt x="150425" y="254328"/>
                    <a:pt x="149034" y="256393"/>
                  </a:cubicBezTo>
                  <a:cubicBezTo>
                    <a:pt x="142421" y="266950"/>
                    <a:pt x="133735" y="275283"/>
                    <a:pt x="122975" y="281392"/>
                  </a:cubicBezTo>
                  <a:cubicBezTo>
                    <a:pt x="112215" y="287501"/>
                    <a:pt x="99740" y="290619"/>
                    <a:pt x="85550" y="290747"/>
                  </a:cubicBezTo>
                  <a:cubicBezTo>
                    <a:pt x="70052" y="290601"/>
                    <a:pt x="55863" y="286849"/>
                    <a:pt x="42982" y="279489"/>
                  </a:cubicBezTo>
                  <a:cubicBezTo>
                    <a:pt x="30102" y="272129"/>
                    <a:pt x="19769" y="262037"/>
                    <a:pt x="11986" y="249213"/>
                  </a:cubicBezTo>
                  <a:cubicBezTo>
                    <a:pt x="4202" y="236389"/>
                    <a:pt x="207" y="221709"/>
                    <a:pt x="0" y="205172"/>
                  </a:cubicBezTo>
                  <a:cubicBezTo>
                    <a:pt x="219" y="188883"/>
                    <a:pt x="4280" y="174253"/>
                    <a:pt x="12183" y="161283"/>
                  </a:cubicBezTo>
                  <a:cubicBezTo>
                    <a:pt x="20085" y="148312"/>
                    <a:pt x="30514" y="138028"/>
                    <a:pt x="43468" y="130430"/>
                  </a:cubicBezTo>
                  <a:cubicBezTo>
                    <a:pt x="56422" y="122833"/>
                    <a:pt x="70586" y="118948"/>
                    <a:pt x="85959" y="118777"/>
                  </a:cubicBezTo>
                  <a:close/>
                  <a:moveTo>
                    <a:pt x="406447" y="69218"/>
                  </a:moveTo>
                  <a:cubicBezTo>
                    <a:pt x="408544" y="69287"/>
                    <a:pt x="410282" y="70072"/>
                    <a:pt x="411663" y="71573"/>
                  </a:cubicBezTo>
                  <a:cubicBezTo>
                    <a:pt x="413043" y="73075"/>
                    <a:pt x="413759" y="74884"/>
                    <a:pt x="413810" y="77000"/>
                  </a:cubicBezTo>
                  <a:lnTo>
                    <a:pt x="413810" y="122873"/>
                  </a:lnTo>
                  <a:lnTo>
                    <a:pt x="455587" y="122873"/>
                  </a:lnTo>
                  <a:cubicBezTo>
                    <a:pt x="457882" y="122915"/>
                    <a:pt x="459742" y="123648"/>
                    <a:pt x="461167" y="125071"/>
                  </a:cubicBezTo>
                  <a:cubicBezTo>
                    <a:pt x="462592" y="126494"/>
                    <a:pt x="463326" y="128351"/>
                    <a:pt x="463368" y="130643"/>
                  </a:cubicBezTo>
                  <a:lnTo>
                    <a:pt x="463368" y="149046"/>
                  </a:lnTo>
                  <a:cubicBezTo>
                    <a:pt x="463326" y="151159"/>
                    <a:pt x="462592" y="152965"/>
                    <a:pt x="461167" y="154465"/>
                  </a:cubicBezTo>
                  <a:cubicBezTo>
                    <a:pt x="459742" y="155964"/>
                    <a:pt x="457882" y="156748"/>
                    <a:pt x="455587" y="156816"/>
                  </a:cubicBezTo>
                  <a:lnTo>
                    <a:pt x="413810" y="156816"/>
                  </a:lnTo>
                  <a:lnTo>
                    <a:pt x="413810" y="237955"/>
                  </a:lnTo>
                  <a:cubicBezTo>
                    <a:pt x="413870" y="244733"/>
                    <a:pt x="415081" y="249207"/>
                    <a:pt x="417445" y="251375"/>
                  </a:cubicBezTo>
                  <a:cubicBezTo>
                    <a:pt x="419809" y="253544"/>
                    <a:pt x="422966" y="254534"/>
                    <a:pt x="426916" y="254346"/>
                  </a:cubicBezTo>
                  <a:cubicBezTo>
                    <a:pt x="431413" y="254193"/>
                    <a:pt x="436038" y="253271"/>
                    <a:pt x="440791" y="251580"/>
                  </a:cubicBezTo>
                  <a:cubicBezTo>
                    <a:pt x="445543" y="249890"/>
                    <a:pt x="449247" y="248353"/>
                    <a:pt x="451900" y="246970"/>
                  </a:cubicBezTo>
                  <a:cubicBezTo>
                    <a:pt x="454520" y="245818"/>
                    <a:pt x="456551" y="245664"/>
                    <a:pt x="457993" y="246509"/>
                  </a:cubicBezTo>
                  <a:cubicBezTo>
                    <a:pt x="459435" y="247354"/>
                    <a:pt x="460544" y="248737"/>
                    <a:pt x="461321" y="250658"/>
                  </a:cubicBezTo>
                  <a:lnTo>
                    <a:pt x="468693" y="268661"/>
                  </a:lnTo>
                  <a:cubicBezTo>
                    <a:pt x="469691" y="270911"/>
                    <a:pt x="469845" y="272854"/>
                    <a:pt x="469154" y="274490"/>
                  </a:cubicBezTo>
                  <a:cubicBezTo>
                    <a:pt x="468463" y="276126"/>
                    <a:pt x="467080" y="277455"/>
                    <a:pt x="465007" y="278477"/>
                  </a:cubicBezTo>
                  <a:cubicBezTo>
                    <a:pt x="462447" y="280062"/>
                    <a:pt x="456406" y="282414"/>
                    <a:pt x="446883" y="285533"/>
                  </a:cubicBezTo>
                  <a:cubicBezTo>
                    <a:pt x="437361" y="288651"/>
                    <a:pt x="427428" y="290389"/>
                    <a:pt x="417086" y="290747"/>
                  </a:cubicBezTo>
                  <a:cubicBezTo>
                    <a:pt x="401209" y="290535"/>
                    <a:pt x="390215" y="286052"/>
                    <a:pt x="384105" y="277298"/>
                  </a:cubicBezTo>
                  <a:cubicBezTo>
                    <a:pt x="377994" y="268545"/>
                    <a:pt x="375080" y="256797"/>
                    <a:pt x="375361" y="242053"/>
                  </a:cubicBezTo>
                  <a:lnTo>
                    <a:pt x="375361" y="156816"/>
                  </a:lnTo>
                  <a:lnTo>
                    <a:pt x="358159" y="156816"/>
                  </a:lnTo>
                  <a:cubicBezTo>
                    <a:pt x="355864" y="156748"/>
                    <a:pt x="354003" y="155964"/>
                    <a:pt x="352578" y="154465"/>
                  </a:cubicBezTo>
                  <a:cubicBezTo>
                    <a:pt x="351153" y="152965"/>
                    <a:pt x="350420" y="151159"/>
                    <a:pt x="350377" y="149046"/>
                  </a:cubicBezTo>
                  <a:lnTo>
                    <a:pt x="350377" y="130643"/>
                  </a:lnTo>
                  <a:cubicBezTo>
                    <a:pt x="350420" y="128351"/>
                    <a:pt x="351153" y="126494"/>
                    <a:pt x="352578" y="125071"/>
                  </a:cubicBezTo>
                  <a:cubicBezTo>
                    <a:pt x="354003" y="123648"/>
                    <a:pt x="355864" y="122915"/>
                    <a:pt x="358159" y="122873"/>
                  </a:cubicBezTo>
                  <a:lnTo>
                    <a:pt x="375361" y="122873"/>
                  </a:lnTo>
                  <a:lnTo>
                    <a:pt x="375361" y="77410"/>
                  </a:lnTo>
                  <a:cubicBezTo>
                    <a:pt x="375429" y="75294"/>
                    <a:pt x="376213" y="73485"/>
                    <a:pt x="377713" y="71983"/>
                  </a:cubicBezTo>
                  <a:cubicBezTo>
                    <a:pt x="379213" y="70481"/>
                    <a:pt x="381019" y="69696"/>
                    <a:pt x="383133" y="69628"/>
                  </a:cubicBezTo>
                  <a:close/>
                  <a:moveTo>
                    <a:pt x="686809" y="0"/>
                  </a:moveTo>
                  <a:lnTo>
                    <a:pt x="710124" y="0"/>
                  </a:lnTo>
                  <a:cubicBezTo>
                    <a:pt x="712237" y="69"/>
                    <a:pt x="714044" y="854"/>
                    <a:pt x="715544" y="2355"/>
                  </a:cubicBezTo>
                  <a:cubicBezTo>
                    <a:pt x="717043" y="3857"/>
                    <a:pt x="717827" y="5666"/>
                    <a:pt x="717896" y="7782"/>
                  </a:cubicBezTo>
                  <a:lnTo>
                    <a:pt x="717896" y="278871"/>
                  </a:lnTo>
                  <a:cubicBezTo>
                    <a:pt x="717827" y="280987"/>
                    <a:pt x="717043" y="282795"/>
                    <a:pt x="715544" y="284297"/>
                  </a:cubicBezTo>
                  <a:cubicBezTo>
                    <a:pt x="714044" y="285798"/>
                    <a:pt x="712237" y="286583"/>
                    <a:pt x="710124" y="286652"/>
                  </a:cubicBezTo>
                  <a:lnTo>
                    <a:pt x="686809" y="286652"/>
                  </a:lnTo>
                  <a:cubicBezTo>
                    <a:pt x="684695" y="286583"/>
                    <a:pt x="682889" y="285798"/>
                    <a:pt x="681389" y="284297"/>
                  </a:cubicBezTo>
                  <a:cubicBezTo>
                    <a:pt x="679889" y="282795"/>
                    <a:pt x="679105" y="280987"/>
                    <a:pt x="679037" y="278871"/>
                  </a:cubicBezTo>
                  <a:lnTo>
                    <a:pt x="679037" y="7782"/>
                  </a:lnTo>
                  <a:cubicBezTo>
                    <a:pt x="679105" y="5666"/>
                    <a:pt x="679889" y="3857"/>
                    <a:pt x="681389" y="2355"/>
                  </a:cubicBezTo>
                  <a:cubicBezTo>
                    <a:pt x="682889" y="854"/>
                    <a:pt x="684695" y="69"/>
                    <a:pt x="686809" y="0"/>
                  </a:cubicBezTo>
                  <a:close/>
                </a:path>
              </a:pathLst>
            </a:custGeom>
            <a:solidFill>
              <a:srgbClr val="E5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878" y="1918079"/>
            <a:ext cx="2592549" cy="5624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5877" y="2622794"/>
            <a:ext cx="3026927" cy="562405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3090170" y="3366223"/>
            <a:ext cx="3004901" cy="430286"/>
            <a:chOff x="5292010" y="1567562"/>
            <a:chExt cx="4006535" cy="573715"/>
          </a:xfrm>
        </p:grpSpPr>
        <p:sp>
          <p:nvSpPr>
            <p:cNvPr id="62" name="Rectangle 24"/>
            <p:cNvSpPr>
              <a:spLocks noChangeArrowheads="1"/>
            </p:cNvSpPr>
            <p:nvPr/>
          </p:nvSpPr>
          <p:spPr bwMode="auto">
            <a:xfrm>
              <a:off x="5402083" y="1567562"/>
              <a:ext cx="3896462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 anchor="ctr">
              <a:spAutoFit/>
            </a:bodyPr>
            <a:lstStyle/>
            <a:p>
              <a:r>
                <a:rPr lang="en-US" altLang="zh-CN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实践收获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5292010" y="1573098"/>
              <a:ext cx="0" cy="568179"/>
            </a:xfrm>
            <a:prstGeom prst="line">
              <a:avLst/>
            </a:prstGeom>
            <a:ln w="28575">
              <a:solidFill>
                <a:srgbClr val="F257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3022" y="4013835"/>
            <a:ext cx="3026927" cy="56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0457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170" y="2093633"/>
            <a:ext cx="5712447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579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083" y="2183785"/>
            <a:ext cx="5773412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1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332" y="2499357"/>
            <a:ext cx="6151397" cy="106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198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242310" y="2638425"/>
            <a:ext cx="0" cy="130302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516630" y="2638425"/>
            <a:ext cx="0" cy="130302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50970" y="3072765"/>
            <a:ext cx="0" cy="86868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505325" y="3072765"/>
            <a:ext cx="0" cy="86868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911090" y="3072765"/>
            <a:ext cx="0" cy="86868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85410" y="3072765"/>
            <a:ext cx="0" cy="86868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42310" y="2941320"/>
            <a:ext cx="27432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42310" y="2661285"/>
            <a:ext cx="27432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16630" y="3227070"/>
            <a:ext cx="43434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05325" y="3227070"/>
            <a:ext cx="405765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93945" y="3095625"/>
            <a:ext cx="291465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>
            <a:off x="4905375" y="2947748"/>
            <a:ext cx="291465" cy="148590"/>
          </a:xfrm>
          <a:custGeom>
            <a:avLst/>
            <a:gdLst>
              <a:gd name="connsiteX0" fmla="*/ 0 w 388620"/>
              <a:gd name="connsiteY0" fmla="*/ 182880 h 198120"/>
              <a:gd name="connsiteX1" fmla="*/ 198120 w 388620"/>
              <a:gd name="connsiteY1" fmla="*/ 0 h 198120"/>
              <a:gd name="connsiteX2" fmla="*/ 388620 w 388620"/>
              <a:gd name="connsiteY2" fmla="*/ 19812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620" h="198120">
                <a:moveTo>
                  <a:pt x="0" y="182880"/>
                </a:moveTo>
                <a:lnTo>
                  <a:pt x="198120" y="0"/>
                </a:lnTo>
                <a:lnTo>
                  <a:pt x="388620" y="198120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任意多边形 13"/>
          <p:cNvSpPr/>
          <p:nvPr/>
        </p:nvSpPr>
        <p:spPr>
          <a:xfrm>
            <a:off x="3943116" y="2951321"/>
            <a:ext cx="574714" cy="148590"/>
          </a:xfrm>
          <a:custGeom>
            <a:avLst/>
            <a:gdLst>
              <a:gd name="connsiteX0" fmla="*/ 0 w 388620"/>
              <a:gd name="connsiteY0" fmla="*/ 182880 h 198120"/>
              <a:gd name="connsiteX1" fmla="*/ 198120 w 388620"/>
              <a:gd name="connsiteY1" fmla="*/ 0 h 198120"/>
              <a:gd name="connsiteX2" fmla="*/ 388620 w 388620"/>
              <a:gd name="connsiteY2" fmla="*/ 19812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620" h="198120">
                <a:moveTo>
                  <a:pt x="0" y="182880"/>
                </a:moveTo>
                <a:lnTo>
                  <a:pt x="198120" y="0"/>
                </a:lnTo>
                <a:lnTo>
                  <a:pt x="388620" y="198120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4081939" y="3227070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217670" y="3227070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53401" y="3227070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81939" y="3505676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217670" y="3505676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53401" y="3505676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62243" y="3378517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97975" y="3378517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660458" y="3657124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796189" y="3657124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35579" y="3378517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71310" y="3378517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633793" y="3657124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769525" y="3657124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053488" y="3302794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51702" y="3549253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381851" y="3302794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380065" y="3549253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242310" y="3922157"/>
            <a:ext cx="195453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051702" y="2885598"/>
            <a:ext cx="0" cy="9286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3298555" y="2738441"/>
            <a:ext cx="150020" cy="193595"/>
          </a:xfrm>
          <a:custGeom>
            <a:avLst/>
            <a:gdLst>
              <a:gd name="connsiteX0" fmla="*/ 100013 w 200026"/>
              <a:gd name="connsiteY0" fmla="*/ 0 h 258127"/>
              <a:gd name="connsiteX1" fmla="*/ 200026 w 200026"/>
              <a:gd name="connsiteY1" fmla="*/ 100013 h 258127"/>
              <a:gd name="connsiteX2" fmla="*/ 200026 w 200026"/>
              <a:gd name="connsiteY2" fmla="*/ 258127 h 258127"/>
              <a:gd name="connsiteX3" fmla="*/ 0 w 200026"/>
              <a:gd name="connsiteY3" fmla="*/ 258127 h 258127"/>
              <a:gd name="connsiteX4" fmla="*/ 0 w 200026"/>
              <a:gd name="connsiteY4" fmla="*/ 100013 h 258127"/>
              <a:gd name="connsiteX5" fmla="*/ 100013 w 200026"/>
              <a:gd name="connsiteY5" fmla="*/ 0 h 25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0026" h="258127">
                <a:moveTo>
                  <a:pt x="100013" y="0"/>
                </a:moveTo>
                <a:cubicBezTo>
                  <a:pt x="155249" y="0"/>
                  <a:pt x="200026" y="44777"/>
                  <a:pt x="200026" y="100013"/>
                </a:cubicBezTo>
                <a:lnTo>
                  <a:pt x="200026" y="258127"/>
                </a:lnTo>
                <a:lnTo>
                  <a:pt x="0" y="258127"/>
                </a:lnTo>
                <a:lnTo>
                  <a:pt x="0" y="100013"/>
                </a:lnTo>
                <a:cubicBezTo>
                  <a:pt x="0" y="44777"/>
                  <a:pt x="44777" y="0"/>
                  <a:pt x="100013" y="0"/>
                </a:cubicBezTo>
                <a:close/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6" name="矩形 35"/>
          <p:cNvSpPr/>
          <p:nvPr/>
        </p:nvSpPr>
        <p:spPr>
          <a:xfrm>
            <a:off x="3242310" y="2135509"/>
            <a:ext cx="2651760" cy="2203847"/>
          </a:xfrm>
          <a:prstGeom prst="rect">
            <a:avLst/>
          </a:pr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7" name="任意多边形 36"/>
          <p:cNvSpPr/>
          <p:nvPr/>
        </p:nvSpPr>
        <p:spPr>
          <a:xfrm>
            <a:off x="3242310" y="3924304"/>
            <a:ext cx="2651760" cy="409337"/>
          </a:xfrm>
          <a:custGeom>
            <a:avLst/>
            <a:gdLst>
              <a:gd name="connsiteX0" fmla="*/ 15240 w 3535680"/>
              <a:gd name="connsiteY0" fmla="*/ 0 h 571500"/>
              <a:gd name="connsiteX1" fmla="*/ 2872740 w 3535680"/>
              <a:gd name="connsiteY1" fmla="*/ 0 h 571500"/>
              <a:gd name="connsiteX2" fmla="*/ 2872740 w 3535680"/>
              <a:gd name="connsiteY2" fmla="*/ 281940 h 571500"/>
              <a:gd name="connsiteX3" fmla="*/ 3535680 w 3535680"/>
              <a:gd name="connsiteY3" fmla="*/ 281940 h 571500"/>
              <a:gd name="connsiteX4" fmla="*/ 3535680 w 3535680"/>
              <a:gd name="connsiteY4" fmla="*/ 571500 h 571500"/>
              <a:gd name="connsiteX5" fmla="*/ 0 w 3535680"/>
              <a:gd name="connsiteY5" fmla="*/ 571500 h 571500"/>
              <a:gd name="connsiteX6" fmla="*/ 15240 w 3535680"/>
              <a:gd name="connsiteY6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5680" h="571500">
                <a:moveTo>
                  <a:pt x="15240" y="0"/>
                </a:moveTo>
                <a:lnTo>
                  <a:pt x="2872740" y="0"/>
                </a:lnTo>
                <a:lnTo>
                  <a:pt x="2872740" y="281940"/>
                </a:lnTo>
                <a:lnTo>
                  <a:pt x="3535680" y="281940"/>
                </a:lnTo>
                <a:lnTo>
                  <a:pt x="3535680" y="571500"/>
                </a:lnTo>
                <a:lnTo>
                  <a:pt x="0" y="571500"/>
                </a:lnTo>
                <a:lnTo>
                  <a:pt x="15240" y="0"/>
                </a:lnTo>
                <a:close/>
              </a:path>
            </a:pathLst>
          </a:custGeom>
          <a:solidFill>
            <a:srgbClr val="F2C0C7"/>
          </a:solidFill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8" name="椭圆 37"/>
          <p:cNvSpPr/>
          <p:nvPr/>
        </p:nvSpPr>
        <p:spPr>
          <a:xfrm>
            <a:off x="5631781" y="3656976"/>
            <a:ext cx="235882" cy="230469"/>
          </a:xfrm>
          <a:prstGeom prst="ellipse">
            <a:avLst/>
          </a:prstGeom>
          <a:solidFill>
            <a:srgbClr val="F2C0C7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9" name="椭圆 38"/>
          <p:cNvSpPr/>
          <p:nvPr/>
        </p:nvSpPr>
        <p:spPr>
          <a:xfrm>
            <a:off x="5384600" y="3526396"/>
            <a:ext cx="235882" cy="311692"/>
          </a:xfrm>
          <a:prstGeom prst="ellipse">
            <a:avLst/>
          </a:prstGeom>
          <a:solidFill>
            <a:schemeClr val="bg1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0" name="直接连接符 39"/>
          <p:cNvCxnSpPr>
            <a:stCxn id="39" idx="4"/>
          </p:cNvCxnSpPr>
          <p:nvPr/>
        </p:nvCxnSpPr>
        <p:spPr>
          <a:xfrm>
            <a:off x="5502537" y="3838085"/>
            <a:ext cx="0" cy="308892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38" idx="4"/>
          </p:cNvCxnSpPr>
          <p:nvPr/>
        </p:nvCxnSpPr>
        <p:spPr>
          <a:xfrm>
            <a:off x="5749719" y="3887445"/>
            <a:ext cx="0" cy="259532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KSO_Shape"/>
          <p:cNvSpPr/>
          <p:nvPr/>
        </p:nvSpPr>
        <p:spPr>
          <a:xfrm flipH="1">
            <a:off x="4127982" y="2175755"/>
            <a:ext cx="448853" cy="23415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43" name="KSO_Shape"/>
          <p:cNvSpPr/>
          <p:nvPr/>
        </p:nvSpPr>
        <p:spPr>
          <a:xfrm>
            <a:off x="5499683" y="2552540"/>
            <a:ext cx="697230" cy="36372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 rot="16774536">
            <a:off x="4400366" y="2164227"/>
            <a:ext cx="655049" cy="655049"/>
            <a:chOff x="2530088" y="2196164"/>
            <a:chExt cx="567918" cy="567918"/>
          </a:xfrm>
        </p:grpSpPr>
        <p:sp>
          <p:nvSpPr>
            <p:cNvPr id="45" name="椭圆 44"/>
            <p:cNvSpPr/>
            <p:nvPr/>
          </p:nvSpPr>
          <p:spPr>
            <a:xfrm>
              <a:off x="2530088" y="2196164"/>
              <a:ext cx="567918" cy="56791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椭圆 45"/>
            <p:cNvSpPr/>
            <p:nvPr/>
          </p:nvSpPr>
          <p:spPr>
            <a:xfrm>
              <a:off x="2695984" y="2362060"/>
              <a:ext cx="236127" cy="23612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7" name="弧形 46"/>
            <p:cNvSpPr/>
            <p:nvPr/>
          </p:nvSpPr>
          <p:spPr>
            <a:xfrm>
              <a:off x="2786728" y="2276071"/>
              <a:ext cx="224831" cy="224831"/>
            </a:xfrm>
            <a:prstGeom prst="arc">
              <a:avLst>
                <a:gd name="adj1" fmla="val 16200000"/>
                <a:gd name="adj2" fmla="val 21233796"/>
              </a:avLst>
            </a:prstGeom>
            <a:ln w="3810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48" name="KSO_Shape"/>
          <p:cNvSpPr/>
          <p:nvPr/>
        </p:nvSpPr>
        <p:spPr>
          <a:xfrm flipH="1">
            <a:off x="4336915" y="2428335"/>
            <a:ext cx="476186" cy="24841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620478" y="4010025"/>
            <a:ext cx="0" cy="136952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820503" y="4010025"/>
            <a:ext cx="0" cy="136952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173141" y="3378518"/>
            <a:ext cx="720929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173141" y="3098483"/>
            <a:ext cx="720929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528177" y="2769870"/>
            <a:ext cx="718786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228028" y="2764155"/>
            <a:ext cx="0" cy="214311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662243" y="2885598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797975" y="2885598"/>
            <a:ext cx="0" cy="15144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KSO_Shape"/>
          <p:cNvSpPr/>
          <p:nvPr/>
        </p:nvSpPr>
        <p:spPr>
          <a:xfrm>
            <a:off x="2847962" y="2424060"/>
            <a:ext cx="541502" cy="28248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3446145" y="4135547"/>
            <a:ext cx="21431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001808" y="4135547"/>
            <a:ext cx="21431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4557471" y="4135547"/>
            <a:ext cx="21431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113134" y="4135547"/>
            <a:ext cx="21431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462" y="4464369"/>
            <a:ext cx="2117020" cy="7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6379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L -0.13555 -0.0007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0.07253 0.00209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3000" decel="6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0.07252 0.00209 " pathEditMode="relative" rAng="0" ptsTypes="AA">
                                      <p:cBhvr>
                                        <p:cTn id="12" dur="3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6990" y="1339403"/>
            <a:ext cx="5689725" cy="14681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下箭头 1"/>
          <p:cNvSpPr/>
          <p:nvPr/>
        </p:nvSpPr>
        <p:spPr>
          <a:xfrm>
            <a:off x="4282760" y="2987898"/>
            <a:ext cx="476519" cy="721217"/>
          </a:xfrm>
          <a:prstGeom prst="downArrow">
            <a:avLst/>
          </a:prstGeom>
          <a:solidFill>
            <a:srgbClr val="F2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6355A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6156" y="3889419"/>
            <a:ext cx="5689725" cy="1094704"/>
          </a:xfrm>
          <a:prstGeom prst="rect">
            <a:avLst/>
          </a:prstGeom>
          <a:solidFill>
            <a:srgbClr val="E6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822" y="1510255"/>
            <a:ext cx="5645385" cy="1152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897" y="4025941"/>
            <a:ext cx="5194242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68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76990" y="1339403"/>
            <a:ext cx="5689725" cy="14681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4282760" y="2987898"/>
            <a:ext cx="476519" cy="721217"/>
          </a:xfrm>
          <a:prstGeom prst="downArrow">
            <a:avLst/>
          </a:prstGeom>
          <a:solidFill>
            <a:srgbClr val="F2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6355A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6156" y="3889419"/>
            <a:ext cx="5689725" cy="1094704"/>
          </a:xfrm>
          <a:prstGeom prst="rect">
            <a:avLst/>
          </a:prstGeom>
          <a:solidFill>
            <a:srgbClr val="E6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358" y="1568625"/>
            <a:ext cx="4883319" cy="11522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26" y="4051699"/>
            <a:ext cx="4773582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085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05200" y="2238375"/>
            <a:ext cx="2162175" cy="1498598"/>
            <a:chOff x="2813050" y="1346200"/>
            <a:chExt cx="3587750" cy="2486659"/>
          </a:xfrm>
        </p:grpSpPr>
        <p:grpSp>
          <p:nvGrpSpPr>
            <p:cNvPr id="3" name="组合 2"/>
            <p:cNvGrpSpPr/>
            <p:nvPr/>
          </p:nvGrpSpPr>
          <p:grpSpPr>
            <a:xfrm>
              <a:off x="2813050" y="1913823"/>
              <a:ext cx="2790826" cy="1341254"/>
              <a:chOff x="4648201" y="2481446"/>
              <a:chExt cx="2790826" cy="1341254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4654550" y="3041650"/>
                <a:ext cx="2774950" cy="781050"/>
              </a:xfrm>
              <a:custGeom>
                <a:avLst/>
                <a:gdLst>
                  <a:gd name="connsiteX0" fmla="*/ 0 w 2774950"/>
                  <a:gd name="connsiteY0" fmla="*/ 0 h 781050"/>
                  <a:gd name="connsiteX1" fmla="*/ 2774950 w 2774950"/>
                  <a:gd name="connsiteY1" fmla="*/ 0 h 781050"/>
                  <a:gd name="connsiteX2" fmla="*/ 2774950 w 2774950"/>
                  <a:gd name="connsiteY2" fmla="*/ 781050 h 781050"/>
                  <a:gd name="connsiteX3" fmla="*/ 0 w 2774950"/>
                  <a:gd name="connsiteY3" fmla="*/ 781050 h 781050"/>
                  <a:gd name="connsiteX4" fmla="*/ 0 w 2774950"/>
                  <a:gd name="connsiteY4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50" h="781050">
                    <a:moveTo>
                      <a:pt x="0" y="0"/>
                    </a:moveTo>
                    <a:lnTo>
                      <a:pt x="2774950" y="0"/>
                    </a:lnTo>
                    <a:lnTo>
                      <a:pt x="2774950" y="781050"/>
                    </a:lnTo>
                    <a:lnTo>
                      <a:pt x="0" y="78105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57150">
                <a:solidFill>
                  <a:srgbClr val="E635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4648201" y="2891632"/>
                <a:ext cx="2790826" cy="147637"/>
              </a:xfrm>
              <a:custGeom>
                <a:avLst/>
                <a:gdLst>
                  <a:gd name="connsiteX0" fmla="*/ 0 w 2759869"/>
                  <a:gd name="connsiteY0" fmla="*/ 140493 h 140493"/>
                  <a:gd name="connsiteX1" fmla="*/ 140493 w 2759869"/>
                  <a:gd name="connsiteY1" fmla="*/ 0 h 140493"/>
                  <a:gd name="connsiteX2" fmla="*/ 2624138 w 2759869"/>
                  <a:gd name="connsiteY2" fmla="*/ 0 h 140493"/>
                  <a:gd name="connsiteX3" fmla="*/ 2759869 w 2759869"/>
                  <a:gd name="connsiteY3" fmla="*/ 135731 h 140493"/>
                  <a:gd name="connsiteX0" fmla="*/ 0 w 2790826"/>
                  <a:gd name="connsiteY0" fmla="*/ 140493 h 147637"/>
                  <a:gd name="connsiteX1" fmla="*/ 140493 w 2790826"/>
                  <a:gd name="connsiteY1" fmla="*/ 0 h 147637"/>
                  <a:gd name="connsiteX2" fmla="*/ 2624138 w 2790826"/>
                  <a:gd name="connsiteY2" fmla="*/ 0 h 147637"/>
                  <a:gd name="connsiteX3" fmla="*/ 2790826 w 2790826"/>
                  <a:gd name="connsiteY3" fmla="*/ 147637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0826" h="147637">
                    <a:moveTo>
                      <a:pt x="0" y="140493"/>
                    </a:moveTo>
                    <a:lnTo>
                      <a:pt x="140493" y="0"/>
                    </a:lnTo>
                    <a:lnTo>
                      <a:pt x="2624138" y="0"/>
                    </a:lnTo>
                    <a:lnTo>
                      <a:pt x="2790826" y="147637"/>
                    </a:lnTo>
                  </a:path>
                </a:pathLst>
              </a:custGeom>
              <a:noFill/>
              <a:ln w="57150">
                <a:solidFill>
                  <a:srgbClr val="E635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cxnSp>
            <p:nvCxnSpPr>
              <p:cNvPr id="8" name="直接连接符 7"/>
              <p:cNvCxnSpPr>
                <a:stCxn id="7" idx="1"/>
              </p:cNvCxnSpPr>
              <p:nvPr/>
            </p:nvCxnSpPr>
            <p:spPr>
              <a:xfrm>
                <a:off x="4788694" y="2891632"/>
                <a:ext cx="157162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>
                <a:stCxn id="7" idx="2"/>
              </p:cNvCxnSpPr>
              <p:nvPr/>
            </p:nvCxnSpPr>
            <p:spPr>
              <a:xfrm flipH="1">
                <a:off x="7126287" y="2891632"/>
                <a:ext cx="146052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5592762" y="2889251"/>
                <a:ext cx="449263" cy="150018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023020" y="2892824"/>
                <a:ext cx="449263" cy="150018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965700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579268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512718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114380" y="3039269"/>
                <a:ext cx="0" cy="7596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4808539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808539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110958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110958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265739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265739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420521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420521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732462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886670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040878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195087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349296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732462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886670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040878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195087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349296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665914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820695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975477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272339" y="3205957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665914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820695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975477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7272339" y="3511948"/>
                <a:ext cx="0" cy="14763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110958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265739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5420521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663533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6818314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6973096" y="2965451"/>
                <a:ext cx="0" cy="90487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4965700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5575299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6513511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123904" y="2827339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任意多边形 51"/>
              <p:cNvSpPr/>
              <p:nvPr/>
            </p:nvSpPr>
            <p:spPr>
              <a:xfrm>
                <a:off x="5884069" y="2734469"/>
                <a:ext cx="314325" cy="150019"/>
              </a:xfrm>
              <a:custGeom>
                <a:avLst/>
                <a:gdLst>
                  <a:gd name="connsiteX0" fmla="*/ 0 w 314325"/>
                  <a:gd name="connsiteY0" fmla="*/ 145256 h 150019"/>
                  <a:gd name="connsiteX1" fmla="*/ 0 w 314325"/>
                  <a:gd name="connsiteY1" fmla="*/ 0 h 150019"/>
                  <a:gd name="connsiteX2" fmla="*/ 314325 w 314325"/>
                  <a:gd name="connsiteY2" fmla="*/ 0 h 150019"/>
                  <a:gd name="connsiteX3" fmla="*/ 314325 w 314325"/>
                  <a:gd name="connsiteY3" fmla="*/ 150019 h 15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150019">
                    <a:moveTo>
                      <a:pt x="0" y="145256"/>
                    </a:moveTo>
                    <a:lnTo>
                      <a:pt x="0" y="0"/>
                    </a:lnTo>
                    <a:lnTo>
                      <a:pt x="314325" y="0"/>
                    </a:lnTo>
                    <a:lnTo>
                      <a:pt x="314325" y="150019"/>
                    </a:lnTo>
                  </a:path>
                </a:pathLst>
              </a:custGeom>
              <a:noFill/>
              <a:ln w="57150">
                <a:solidFill>
                  <a:srgbClr val="E635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53" name="弧形 52"/>
              <p:cNvSpPr/>
              <p:nvPr/>
            </p:nvSpPr>
            <p:spPr>
              <a:xfrm rot="696212">
                <a:off x="5884585" y="2571383"/>
                <a:ext cx="310172" cy="310172"/>
              </a:xfrm>
              <a:prstGeom prst="arc">
                <a:avLst>
                  <a:gd name="adj1" fmla="val 9596973"/>
                  <a:gd name="adj2" fmla="val 0"/>
                </a:avLst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6040878" y="2481446"/>
                <a:ext cx="0" cy="61912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6040878" y="2734469"/>
                <a:ext cx="0" cy="150019"/>
              </a:xfrm>
              <a:prstGeom prst="line">
                <a:avLst/>
              </a:prstGeom>
              <a:ln w="57150">
                <a:solidFill>
                  <a:srgbClr val="E635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矩形 3"/>
            <p:cNvSpPr/>
            <p:nvPr/>
          </p:nvSpPr>
          <p:spPr>
            <a:xfrm>
              <a:off x="2813050" y="1346200"/>
              <a:ext cx="3587750" cy="2476500"/>
            </a:xfrm>
            <a:prstGeom prst="rect">
              <a:avLst/>
            </a:prstGeom>
            <a:noFill/>
            <a:ln w="5715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819399" y="3244848"/>
              <a:ext cx="3581401" cy="588011"/>
            </a:xfrm>
            <a:custGeom>
              <a:avLst/>
              <a:gdLst>
                <a:gd name="connsiteX0" fmla="*/ 2766060 w 6560820"/>
                <a:gd name="connsiteY0" fmla="*/ 0 h 579120"/>
                <a:gd name="connsiteX1" fmla="*/ 4533900 w 6560820"/>
                <a:gd name="connsiteY1" fmla="*/ 0 h 579120"/>
                <a:gd name="connsiteX2" fmla="*/ 4533900 w 6560820"/>
                <a:gd name="connsiteY2" fmla="*/ 365760 h 579120"/>
                <a:gd name="connsiteX3" fmla="*/ 6560820 w 6560820"/>
                <a:gd name="connsiteY3" fmla="*/ 365760 h 579120"/>
                <a:gd name="connsiteX4" fmla="*/ 6560820 w 6560820"/>
                <a:gd name="connsiteY4" fmla="*/ 579120 h 579120"/>
                <a:gd name="connsiteX5" fmla="*/ 0 w 6560820"/>
                <a:gd name="connsiteY5" fmla="*/ 579120 h 579120"/>
                <a:gd name="connsiteX6" fmla="*/ 0 w 6560820"/>
                <a:gd name="connsiteY6" fmla="*/ 0 h 579120"/>
                <a:gd name="connsiteX7" fmla="*/ 2766060 w 6560820"/>
                <a:gd name="connsiteY7" fmla="*/ 0 h 579120"/>
                <a:gd name="connsiteX0" fmla="*/ 2766060 w 6560820"/>
                <a:gd name="connsiteY0" fmla="*/ 0 h 579120"/>
                <a:gd name="connsiteX1" fmla="*/ 5055063 w 6560820"/>
                <a:gd name="connsiteY1" fmla="*/ 5926 h 579120"/>
                <a:gd name="connsiteX2" fmla="*/ 4533900 w 6560820"/>
                <a:gd name="connsiteY2" fmla="*/ 365760 h 579120"/>
                <a:gd name="connsiteX3" fmla="*/ 6560820 w 6560820"/>
                <a:gd name="connsiteY3" fmla="*/ 365760 h 579120"/>
                <a:gd name="connsiteX4" fmla="*/ 6560820 w 6560820"/>
                <a:gd name="connsiteY4" fmla="*/ 579120 h 579120"/>
                <a:gd name="connsiteX5" fmla="*/ 0 w 6560820"/>
                <a:gd name="connsiteY5" fmla="*/ 579120 h 579120"/>
                <a:gd name="connsiteX6" fmla="*/ 0 w 6560820"/>
                <a:gd name="connsiteY6" fmla="*/ 0 h 579120"/>
                <a:gd name="connsiteX7" fmla="*/ 2766060 w 6560820"/>
                <a:gd name="connsiteY7" fmla="*/ 0 h 579120"/>
                <a:gd name="connsiteX0" fmla="*/ 2766060 w 6560820"/>
                <a:gd name="connsiteY0" fmla="*/ 0 h 579120"/>
                <a:gd name="connsiteX1" fmla="*/ 5055063 w 6560820"/>
                <a:gd name="connsiteY1" fmla="*/ 5926 h 579120"/>
                <a:gd name="connsiteX2" fmla="*/ 5060491 w 6560820"/>
                <a:gd name="connsiteY2" fmla="*/ 368723 h 579120"/>
                <a:gd name="connsiteX3" fmla="*/ 6560820 w 6560820"/>
                <a:gd name="connsiteY3" fmla="*/ 365760 h 579120"/>
                <a:gd name="connsiteX4" fmla="*/ 6560820 w 6560820"/>
                <a:gd name="connsiteY4" fmla="*/ 579120 h 579120"/>
                <a:gd name="connsiteX5" fmla="*/ 0 w 6560820"/>
                <a:gd name="connsiteY5" fmla="*/ 579120 h 579120"/>
                <a:gd name="connsiteX6" fmla="*/ 0 w 6560820"/>
                <a:gd name="connsiteY6" fmla="*/ 0 h 579120"/>
                <a:gd name="connsiteX7" fmla="*/ 2766060 w 6560820"/>
                <a:gd name="connsiteY7" fmla="*/ 0 h 579120"/>
                <a:gd name="connsiteX0" fmla="*/ 2766060 w 6560820"/>
                <a:gd name="connsiteY0" fmla="*/ 8891 h 588011"/>
                <a:gd name="connsiteX1" fmla="*/ 5082206 w 6560820"/>
                <a:gd name="connsiteY1" fmla="*/ 0 h 588011"/>
                <a:gd name="connsiteX2" fmla="*/ 5060491 w 6560820"/>
                <a:gd name="connsiteY2" fmla="*/ 377614 h 588011"/>
                <a:gd name="connsiteX3" fmla="*/ 6560820 w 6560820"/>
                <a:gd name="connsiteY3" fmla="*/ 374651 h 588011"/>
                <a:gd name="connsiteX4" fmla="*/ 6560820 w 6560820"/>
                <a:gd name="connsiteY4" fmla="*/ 588011 h 588011"/>
                <a:gd name="connsiteX5" fmla="*/ 0 w 6560820"/>
                <a:gd name="connsiteY5" fmla="*/ 588011 h 588011"/>
                <a:gd name="connsiteX6" fmla="*/ 0 w 6560820"/>
                <a:gd name="connsiteY6" fmla="*/ 8891 h 588011"/>
                <a:gd name="connsiteX7" fmla="*/ 2766060 w 6560820"/>
                <a:gd name="connsiteY7" fmla="*/ 8891 h 588011"/>
                <a:gd name="connsiteX0" fmla="*/ 2766060 w 6560820"/>
                <a:gd name="connsiteY0" fmla="*/ 8891 h 588011"/>
                <a:gd name="connsiteX1" fmla="*/ 5082206 w 6560820"/>
                <a:gd name="connsiteY1" fmla="*/ 0 h 588011"/>
                <a:gd name="connsiteX2" fmla="*/ 5109352 w 6560820"/>
                <a:gd name="connsiteY2" fmla="*/ 377614 h 588011"/>
                <a:gd name="connsiteX3" fmla="*/ 6560820 w 6560820"/>
                <a:gd name="connsiteY3" fmla="*/ 374651 h 588011"/>
                <a:gd name="connsiteX4" fmla="*/ 6560820 w 6560820"/>
                <a:gd name="connsiteY4" fmla="*/ 588011 h 588011"/>
                <a:gd name="connsiteX5" fmla="*/ 0 w 6560820"/>
                <a:gd name="connsiteY5" fmla="*/ 588011 h 588011"/>
                <a:gd name="connsiteX6" fmla="*/ 0 w 6560820"/>
                <a:gd name="connsiteY6" fmla="*/ 8891 h 588011"/>
                <a:gd name="connsiteX7" fmla="*/ 2766060 w 6560820"/>
                <a:gd name="connsiteY7" fmla="*/ 8891 h 588011"/>
                <a:gd name="connsiteX0" fmla="*/ 2766060 w 6560820"/>
                <a:gd name="connsiteY0" fmla="*/ 8891 h 588011"/>
                <a:gd name="connsiteX1" fmla="*/ 5082206 w 6560820"/>
                <a:gd name="connsiteY1" fmla="*/ 0 h 588011"/>
                <a:gd name="connsiteX2" fmla="*/ 5087637 w 6560820"/>
                <a:gd name="connsiteY2" fmla="*/ 377614 h 588011"/>
                <a:gd name="connsiteX3" fmla="*/ 6560820 w 6560820"/>
                <a:gd name="connsiteY3" fmla="*/ 374651 h 588011"/>
                <a:gd name="connsiteX4" fmla="*/ 6560820 w 6560820"/>
                <a:gd name="connsiteY4" fmla="*/ 588011 h 588011"/>
                <a:gd name="connsiteX5" fmla="*/ 0 w 6560820"/>
                <a:gd name="connsiteY5" fmla="*/ 588011 h 588011"/>
                <a:gd name="connsiteX6" fmla="*/ 0 w 6560820"/>
                <a:gd name="connsiteY6" fmla="*/ 8891 h 588011"/>
                <a:gd name="connsiteX7" fmla="*/ 2766060 w 6560820"/>
                <a:gd name="connsiteY7" fmla="*/ 8891 h 58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0820" h="588011">
                  <a:moveTo>
                    <a:pt x="2766060" y="8891"/>
                  </a:moveTo>
                  <a:lnTo>
                    <a:pt x="5082206" y="0"/>
                  </a:lnTo>
                  <a:cubicBezTo>
                    <a:pt x="5084015" y="120932"/>
                    <a:pt x="5085828" y="256682"/>
                    <a:pt x="5087637" y="377614"/>
                  </a:cubicBezTo>
                  <a:lnTo>
                    <a:pt x="6560820" y="374651"/>
                  </a:lnTo>
                  <a:lnTo>
                    <a:pt x="6560820" y="588011"/>
                  </a:lnTo>
                  <a:lnTo>
                    <a:pt x="0" y="588011"/>
                  </a:lnTo>
                  <a:lnTo>
                    <a:pt x="0" y="8891"/>
                  </a:lnTo>
                  <a:lnTo>
                    <a:pt x="2766060" y="8891"/>
                  </a:lnTo>
                  <a:close/>
                </a:path>
              </a:pathLst>
            </a:custGeom>
            <a:solidFill>
              <a:srgbClr val="F2C0C7"/>
            </a:solidFill>
            <a:ln w="5715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cxnSp>
        <p:nvCxnSpPr>
          <p:cNvPr id="56" name="直接连接符 55"/>
          <p:cNvCxnSpPr/>
          <p:nvPr/>
        </p:nvCxnSpPr>
        <p:spPr>
          <a:xfrm flipH="1">
            <a:off x="4955381" y="2473462"/>
            <a:ext cx="641" cy="397964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 56"/>
          <p:cNvSpPr/>
          <p:nvPr/>
        </p:nvSpPr>
        <p:spPr>
          <a:xfrm>
            <a:off x="5193323" y="3306618"/>
            <a:ext cx="480270" cy="49751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8" name="任意多边形 57"/>
          <p:cNvSpPr/>
          <p:nvPr/>
        </p:nvSpPr>
        <p:spPr>
          <a:xfrm>
            <a:off x="3512820" y="2491740"/>
            <a:ext cx="1463040" cy="0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9" name="椭圆 58"/>
          <p:cNvSpPr/>
          <p:nvPr/>
        </p:nvSpPr>
        <p:spPr>
          <a:xfrm>
            <a:off x="5422100" y="3346847"/>
            <a:ext cx="136554" cy="133421"/>
          </a:xfrm>
          <a:prstGeom prst="ellipse">
            <a:avLst/>
          </a:prstGeom>
          <a:solidFill>
            <a:srgbClr val="F2C0C7"/>
          </a:solidFill>
          <a:ln w="28575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0" name="KSO_Shape"/>
          <p:cNvSpPr/>
          <p:nvPr/>
        </p:nvSpPr>
        <p:spPr>
          <a:xfrm flipH="1">
            <a:off x="5512863" y="2333485"/>
            <a:ext cx="448853" cy="23415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1" name="KSO_Shape"/>
          <p:cNvSpPr/>
          <p:nvPr/>
        </p:nvSpPr>
        <p:spPr>
          <a:xfrm>
            <a:off x="4559555" y="2378030"/>
            <a:ext cx="533531" cy="278325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279005" y="3271252"/>
            <a:ext cx="136554" cy="180441"/>
          </a:xfrm>
          <a:prstGeom prst="ellipse">
            <a:avLst/>
          </a:pr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3" name="直接连接符 62"/>
          <p:cNvCxnSpPr>
            <a:stCxn id="62" idx="4"/>
          </p:cNvCxnSpPr>
          <p:nvPr/>
        </p:nvCxnSpPr>
        <p:spPr>
          <a:xfrm>
            <a:off x="5347282" y="3451696"/>
            <a:ext cx="0" cy="178820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59" idx="4"/>
          </p:cNvCxnSpPr>
          <p:nvPr/>
        </p:nvCxnSpPr>
        <p:spPr>
          <a:xfrm>
            <a:off x="5490377" y="3480271"/>
            <a:ext cx="0" cy="150245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418338" y="3541102"/>
            <a:ext cx="0" cy="89411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573163" y="3541102"/>
            <a:ext cx="0" cy="89411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254616" y="3541102"/>
            <a:ext cx="0" cy="89411"/>
          </a:xfrm>
          <a:prstGeom prst="line">
            <a:avLst/>
          </a:prstGeom>
          <a:ln w="3810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3637230" y="35611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954501" y="35611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4271772" y="35611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4589043" y="35611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906313" y="3561105"/>
            <a:ext cx="146857" cy="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任意多边形 72"/>
          <p:cNvSpPr/>
          <p:nvPr/>
        </p:nvSpPr>
        <p:spPr>
          <a:xfrm>
            <a:off x="5187105" y="3008866"/>
            <a:ext cx="480270" cy="49751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4" name="任意多边形 73"/>
          <p:cNvSpPr/>
          <p:nvPr/>
        </p:nvSpPr>
        <p:spPr>
          <a:xfrm>
            <a:off x="5187105" y="3145985"/>
            <a:ext cx="284619" cy="49751"/>
          </a:xfrm>
          <a:custGeom>
            <a:avLst/>
            <a:gdLst>
              <a:gd name="connsiteX0" fmla="*/ 0 w 1950720"/>
              <a:gd name="connsiteY0" fmla="*/ 0 h 0"/>
              <a:gd name="connsiteX1" fmla="*/ 1950720 w 19507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50720">
                <a:moveTo>
                  <a:pt x="0" y="0"/>
                </a:moveTo>
                <a:lnTo>
                  <a:pt x="1950720" y="0"/>
                </a:lnTo>
              </a:path>
            </a:pathLst>
          </a:custGeom>
          <a:noFill/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5" name="直接连接符 74"/>
          <p:cNvCxnSpPr/>
          <p:nvPr/>
        </p:nvCxnSpPr>
        <p:spPr>
          <a:xfrm>
            <a:off x="5450292" y="3145989"/>
            <a:ext cx="0" cy="160633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 rot="16774536">
            <a:off x="3507291" y="2275773"/>
            <a:ext cx="425939" cy="425939"/>
            <a:chOff x="2530088" y="2196164"/>
            <a:chExt cx="567918" cy="567918"/>
          </a:xfrm>
        </p:grpSpPr>
        <p:sp>
          <p:nvSpPr>
            <p:cNvPr id="77" name="椭圆 76"/>
            <p:cNvSpPr/>
            <p:nvPr/>
          </p:nvSpPr>
          <p:spPr>
            <a:xfrm>
              <a:off x="2530088" y="2196164"/>
              <a:ext cx="567918" cy="56791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8" name="椭圆 77"/>
            <p:cNvSpPr/>
            <p:nvPr/>
          </p:nvSpPr>
          <p:spPr>
            <a:xfrm>
              <a:off x="2695984" y="2362060"/>
              <a:ext cx="236127" cy="23612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9" name="弧形 78"/>
            <p:cNvSpPr/>
            <p:nvPr/>
          </p:nvSpPr>
          <p:spPr>
            <a:xfrm>
              <a:off x="2786728" y="2276071"/>
              <a:ext cx="224831" cy="224831"/>
            </a:xfrm>
            <a:prstGeom prst="arc">
              <a:avLst>
                <a:gd name="adj1" fmla="val 16200000"/>
                <a:gd name="adj2" fmla="val 21233796"/>
              </a:avLst>
            </a:prstGeom>
            <a:ln w="3810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0" name="KSO_Shape"/>
          <p:cNvSpPr/>
          <p:nvPr/>
        </p:nvSpPr>
        <p:spPr>
          <a:xfrm flipH="1">
            <a:off x="3412561" y="2468768"/>
            <a:ext cx="309635" cy="161526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3589873" y="3944092"/>
            <a:ext cx="2029316" cy="335560"/>
          </a:xfrm>
          <a:custGeom>
            <a:avLst/>
            <a:gdLst/>
            <a:ahLst/>
            <a:cxnLst/>
            <a:rect l="l" t="t" r="r" b="b"/>
            <a:pathLst>
              <a:path w="1362224" h="225252">
                <a:moveTo>
                  <a:pt x="190203" y="160288"/>
                </a:moveTo>
                <a:cubicBezTo>
                  <a:pt x="199728" y="171302"/>
                  <a:pt x="209402" y="183803"/>
                  <a:pt x="219224" y="197793"/>
                </a:cubicBezTo>
                <a:lnTo>
                  <a:pt x="204490" y="208285"/>
                </a:lnTo>
                <a:cubicBezTo>
                  <a:pt x="197347" y="196528"/>
                  <a:pt x="188417" y="183505"/>
                  <a:pt x="177701" y="169218"/>
                </a:cubicBezTo>
                <a:close/>
                <a:moveTo>
                  <a:pt x="56258" y="156270"/>
                </a:moveTo>
                <a:lnTo>
                  <a:pt x="73224" y="156270"/>
                </a:lnTo>
                <a:lnTo>
                  <a:pt x="73224" y="187077"/>
                </a:lnTo>
                <a:cubicBezTo>
                  <a:pt x="73224" y="196305"/>
                  <a:pt x="77986" y="200918"/>
                  <a:pt x="87511" y="200918"/>
                </a:cubicBezTo>
                <a:lnTo>
                  <a:pt x="127695" y="200918"/>
                </a:lnTo>
                <a:cubicBezTo>
                  <a:pt x="139155" y="200918"/>
                  <a:pt x="145703" y="196602"/>
                  <a:pt x="147340" y="187970"/>
                </a:cubicBezTo>
                <a:cubicBezTo>
                  <a:pt x="148531" y="183059"/>
                  <a:pt x="149870" y="175097"/>
                  <a:pt x="151359" y="164083"/>
                </a:cubicBezTo>
                <a:cubicBezTo>
                  <a:pt x="156419" y="166167"/>
                  <a:pt x="162298" y="168399"/>
                  <a:pt x="168995" y="170781"/>
                </a:cubicBezTo>
                <a:cubicBezTo>
                  <a:pt x="167060" y="180901"/>
                  <a:pt x="165125" y="189161"/>
                  <a:pt x="163191" y="195561"/>
                </a:cubicBezTo>
                <a:cubicBezTo>
                  <a:pt x="159619" y="209550"/>
                  <a:pt x="148977" y="216545"/>
                  <a:pt x="131267" y="216545"/>
                </a:cubicBezTo>
                <a:lnTo>
                  <a:pt x="83940" y="216545"/>
                </a:lnTo>
                <a:cubicBezTo>
                  <a:pt x="65485" y="216545"/>
                  <a:pt x="56258" y="207392"/>
                  <a:pt x="56258" y="189086"/>
                </a:cubicBezTo>
                <a:close/>
                <a:moveTo>
                  <a:pt x="25227" y="155154"/>
                </a:moveTo>
                <a:lnTo>
                  <a:pt x="41077" y="161404"/>
                </a:lnTo>
                <a:cubicBezTo>
                  <a:pt x="33487" y="180603"/>
                  <a:pt x="25227" y="197123"/>
                  <a:pt x="16297" y="210964"/>
                </a:cubicBezTo>
                <a:cubicBezTo>
                  <a:pt x="12576" y="208732"/>
                  <a:pt x="7591" y="205904"/>
                  <a:pt x="1340" y="202481"/>
                </a:cubicBezTo>
                <a:cubicBezTo>
                  <a:pt x="11014" y="188491"/>
                  <a:pt x="18976" y="172715"/>
                  <a:pt x="25227" y="155154"/>
                </a:cubicBezTo>
                <a:close/>
                <a:moveTo>
                  <a:pt x="509662" y="148680"/>
                </a:moveTo>
                <a:lnTo>
                  <a:pt x="526629" y="148680"/>
                </a:lnTo>
                <a:lnTo>
                  <a:pt x="526629" y="185515"/>
                </a:lnTo>
                <a:cubicBezTo>
                  <a:pt x="526629" y="194891"/>
                  <a:pt x="531689" y="199579"/>
                  <a:pt x="541809" y="199579"/>
                </a:cubicBezTo>
                <a:lnTo>
                  <a:pt x="590030" y="199579"/>
                </a:lnTo>
                <a:cubicBezTo>
                  <a:pt x="601043" y="199579"/>
                  <a:pt x="607517" y="195263"/>
                  <a:pt x="609452" y="186631"/>
                </a:cubicBezTo>
                <a:cubicBezTo>
                  <a:pt x="611386" y="179338"/>
                  <a:pt x="612949" y="170781"/>
                  <a:pt x="614140" y="160958"/>
                </a:cubicBezTo>
                <a:cubicBezTo>
                  <a:pt x="619498" y="163190"/>
                  <a:pt x="625227" y="165348"/>
                  <a:pt x="631329" y="167432"/>
                </a:cubicBezTo>
                <a:cubicBezTo>
                  <a:pt x="629395" y="178148"/>
                  <a:pt x="627609" y="186631"/>
                  <a:pt x="625972" y="192882"/>
                </a:cubicBezTo>
                <a:cubicBezTo>
                  <a:pt x="622400" y="207913"/>
                  <a:pt x="611684" y="215429"/>
                  <a:pt x="593825" y="215429"/>
                </a:cubicBezTo>
                <a:lnTo>
                  <a:pt x="538461" y="215429"/>
                </a:lnTo>
                <a:cubicBezTo>
                  <a:pt x="519262" y="215429"/>
                  <a:pt x="509662" y="206202"/>
                  <a:pt x="509662" y="187747"/>
                </a:cubicBezTo>
                <a:close/>
                <a:moveTo>
                  <a:pt x="480418" y="146894"/>
                </a:moveTo>
                <a:lnTo>
                  <a:pt x="496714" y="152475"/>
                </a:lnTo>
                <a:cubicBezTo>
                  <a:pt x="489571" y="172269"/>
                  <a:pt x="482278" y="189831"/>
                  <a:pt x="474837" y="205160"/>
                </a:cubicBezTo>
                <a:cubicBezTo>
                  <a:pt x="470074" y="203076"/>
                  <a:pt x="464568" y="200918"/>
                  <a:pt x="458317" y="198686"/>
                </a:cubicBezTo>
                <a:cubicBezTo>
                  <a:pt x="467693" y="181571"/>
                  <a:pt x="475060" y="164307"/>
                  <a:pt x="480418" y="146894"/>
                </a:cubicBezTo>
                <a:close/>
                <a:moveTo>
                  <a:pt x="103808" y="144438"/>
                </a:moveTo>
                <a:cubicBezTo>
                  <a:pt x="113631" y="154856"/>
                  <a:pt x="122412" y="164828"/>
                  <a:pt x="130151" y="174353"/>
                </a:cubicBezTo>
                <a:lnTo>
                  <a:pt x="116086" y="185068"/>
                </a:lnTo>
                <a:cubicBezTo>
                  <a:pt x="108050" y="173460"/>
                  <a:pt x="99939" y="162967"/>
                  <a:pt x="91753" y="153591"/>
                </a:cubicBezTo>
                <a:close/>
                <a:moveTo>
                  <a:pt x="641375" y="139303"/>
                </a:moveTo>
                <a:cubicBezTo>
                  <a:pt x="655365" y="155079"/>
                  <a:pt x="667867" y="170334"/>
                  <a:pt x="678880" y="185068"/>
                </a:cubicBezTo>
                <a:lnTo>
                  <a:pt x="664593" y="196230"/>
                </a:lnTo>
                <a:cubicBezTo>
                  <a:pt x="652537" y="179264"/>
                  <a:pt x="640334" y="163488"/>
                  <a:pt x="627981" y="148903"/>
                </a:cubicBezTo>
                <a:close/>
                <a:moveTo>
                  <a:pt x="556767" y="137294"/>
                </a:moveTo>
                <a:cubicBezTo>
                  <a:pt x="569119" y="146968"/>
                  <a:pt x="580653" y="157088"/>
                  <a:pt x="591369" y="167655"/>
                </a:cubicBezTo>
                <a:lnTo>
                  <a:pt x="578421" y="179934"/>
                </a:lnTo>
                <a:cubicBezTo>
                  <a:pt x="568152" y="168623"/>
                  <a:pt x="557139" y="157981"/>
                  <a:pt x="545381" y="148010"/>
                </a:cubicBezTo>
                <a:close/>
                <a:moveTo>
                  <a:pt x="946101" y="128365"/>
                </a:moveTo>
                <a:lnTo>
                  <a:pt x="946101" y="165423"/>
                </a:lnTo>
                <a:cubicBezTo>
                  <a:pt x="955924" y="163637"/>
                  <a:pt x="966788" y="161702"/>
                  <a:pt x="978694" y="159619"/>
                </a:cubicBezTo>
                <a:lnTo>
                  <a:pt x="978694" y="128365"/>
                </a:lnTo>
                <a:close/>
                <a:moveTo>
                  <a:pt x="711473" y="125909"/>
                </a:moveTo>
                <a:lnTo>
                  <a:pt x="711473" y="182389"/>
                </a:lnTo>
                <a:lnTo>
                  <a:pt x="761703" y="182389"/>
                </a:lnTo>
                <a:lnTo>
                  <a:pt x="761703" y="125909"/>
                </a:lnTo>
                <a:close/>
                <a:moveTo>
                  <a:pt x="1008832" y="119435"/>
                </a:moveTo>
                <a:lnTo>
                  <a:pt x="1119783" y="119435"/>
                </a:lnTo>
                <a:lnTo>
                  <a:pt x="1119783" y="135955"/>
                </a:lnTo>
                <a:cubicBezTo>
                  <a:pt x="1102817" y="155451"/>
                  <a:pt x="1086371" y="173460"/>
                  <a:pt x="1070447" y="189979"/>
                </a:cubicBezTo>
                <a:cubicBezTo>
                  <a:pt x="1079823" y="196379"/>
                  <a:pt x="1089422" y="203076"/>
                  <a:pt x="1099245" y="210071"/>
                </a:cubicBezTo>
                <a:lnTo>
                  <a:pt x="1086967" y="225252"/>
                </a:lnTo>
                <a:cubicBezTo>
                  <a:pt x="1066131" y="208583"/>
                  <a:pt x="1043807" y="191914"/>
                  <a:pt x="1019994" y="175245"/>
                </a:cubicBezTo>
                <a:lnTo>
                  <a:pt x="1030263" y="162967"/>
                </a:lnTo>
                <a:cubicBezTo>
                  <a:pt x="1038895" y="168623"/>
                  <a:pt x="1047676" y="174501"/>
                  <a:pt x="1056606" y="180603"/>
                </a:cubicBezTo>
                <a:cubicBezTo>
                  <a:pt x="1071935" y="165125"/>
                  <a:pt x="1085776" y="150094"/>
                  <a:pt x="1098129" y="135508"/>
                </a:cubicBezTo>
                <a:lnTo>
                  <a:pt x="1008832" y="135508"/>
                </a:lnTo>
                <a:close/>
                <a:moveTo>
                  <a:pt x="305619" y="110728"/>
                </a:moveTo>
                <a:lnTo>
                  <a:pt x="305619" y="133053"/>
                </a:lnTo>
                <a:lnTo>
                  <a:pt x="346919" y="133053"/>
                </a:lnTo>
                <a:lnTo>
                  <a:pt x="346919" y="110728"/>
                </a:lnTo>
                <a:close/>
                <a:moveTo>
                  <a:pt x="68759" y="102022"/>
                </a:moveTo>
                <a:lnTo>
                  <a:pt x="68759" y="123453"/>
                </a:lnTo>
                <a:lnTo>
                  <a:pt x="107157" y="123453"/>
                </a:lnTo>
                <a:lnTo>
                  <a:pt x="107157" y="102022"/>
                </a:lnTo>
                <a:close/>
                <a:moveTo>
                  <a:pt x="816174" y="89744"/>
                </a:moveTo>
                <a:cubicBezTo>
                  <a:pt x="832694" y="109240"/>
                  <a:pt x="845865" y="126132"/>
                  <a:pt x="855688" y="140420"/>
                </a:cubicBezTo>
                <a:lnTo>
                  <a:pt x="839168" y="152028"/>
                </a:lnTo>
                <a:cubicBezTo>
                  <a:pt x="828601" y="134764"/>
                  <a:pt x="816397" y="117351"/>
                  <a:pt x="802556" y="99790"/>
                </a:cubicBezTo>
                <a:close/>
                <a:moveTo>
                  <a:pt x="383754" y="89074"/>
                </a:moveTo>
                <a:cubicBezTo>
                  <a:pt x="390153" y="103064"/>
                  <a:pt x="396702" y="118988"/>
                  <a:pt x="403399" y="136848"/>
                </a:cubicBezTo>
                <a:lnTo>
                  <a:pt x="387995" y="143768"/>
                </a:lnTo>
                <a:cubicBezTo>
                  <a:pt x="382042" y="125909"/>
                  <a:pt x="376015" y="109612"/>
                  <a:pt x="369913" y="94878"/>
                </a:cubicBezTo>
                <a:close/>
                <a:moveTo>
                  <a:pt x="53579" y="88628"/>
                </a:moveTo>
                <a:lnTo>
                  <a:pt x="122337" y="88628"/>
                </a:lnTo>
                <a:lnTo>
                  <a:pt x="122337" y="136848"/>
                </a:lnTo>
                <a:lnTo>
                  <a:pt x="68759" y="136848"/>
                </a:lnTo>
                <a:lnTo>
                  <a:pt x="68759" y="143099"/>
                </a:lnTo>
                <a:lnTo>
                  <a:pt x="53579" y="143099"/>
                </a:lnTo>
                <a:close/>
                <a:moveTo>
                  <a:pt x="946101" y="80591"/>
                </a:moveTo>
                <a:lnTo>
                  <a:pt x="946101" y="113184"/>
                </a:lnTo>
                <a:lnTo>
                  <a:pt x="978694" y="113184"/>
                </a:lnTo>
                <a:lnTo>
                  <a:pt x="978694" y="80591"/>
                </a:lnTo>
                <a:close/>
                <a:moveTo>
                  <a:pt x="226815" y="77912"/>
                </a:moveTo>
                <a:lnTo>
                  <a:pt x="263203" y="77912"/>
                </a:lnTo>
                <a:lnTo>
                  <a:pt x="263203" y="173013"/>
                </a:lnTo>
                <a:cubicBezTo>
                  <a:pt x="271389" y="167655"/>
                  <a:pt x="279649" y="162000"/>
                  <a:pt x="287983" y="156047"/>
                </a:cubicBezTo>
                <a:cubicBezTo>
                  <a:pt x="288132" y="162297"/>
                  <a:pt x="288653" y="168325"/>
                  <a:pt x="289546" y="174129"/>
                </a:cubicBezTo>
                <a:cubicBezTo>
                  <a:pt x="273770" y="184250"/>
                  <a:pt x="260747" y="193254"/>
                  <a:pt x="250478" y="201142"/>
                </a:cubicBezTo>
                <a:lnTo>
                  <a:pt x="240209" y="187747"/>
                </a:lnTo>
                <a:cubicBezTo>
                  <a:pt x="245120" y="182985"/>
                  <a:pt x="247576" y="176585"/>
                  <a:pt x="247576" y="168548"/>
                </a:cubicBezTo>
                <a:lnTo>
                  <a:pt x="247576" y="93092"/>
                </a:lnTo>
                <a:lnTo>
                  <a:pt x="226815" y="93092"/>
                </a:lnTo>
                <a:close/>
                <a:moveTo>
                  <a:pt x="630660" y="75679"/>
                </a:moveTo>
                <a:cubicBezTo>
                  <a:pt x="645543" y="87139"/>
                  <a:pt x="660649" y="99864"/>
                  <a:pt x="675978" y="113854"/>
                </a:cubicBezTo>
                <a:lnTo>
                  <a:pt x="663476" y="127695"/>
                </a:lnTo>
                <a:cubicBezTo>
                  <a:pt x="648445" y="112663"/>
                  <a:pt x="633711" y="99269"/>
                  <a:pt x="619274" y="87511"/>
                </a:cubicBezTo>
                <a:close/>
                <a:moveTo>
                  <a:pt x="305619" y="74787"/>
                </a:moveTo>
                <a:lnTo>
                  <a:pt x="305619" y="96887"/>
                </a:lnTo>
                <a:lnTo>
                  <a:pt x="346919" y="96887"/>
                </a:lnTo>
                <a:lnTo>
                  <a:pt x="346919" y="74787"/>
                </a:lnTo>
                <a:close/>
                <a:moveTo>
                  <a:pt x="558329" y="71884"/>
                </a:moveTo>
                <a:lnTo>
                  <a:pt x="571724" y="81930"/>
                </a:lnTo>
                <a:cubicBezTo>
                  <a:pt x="559073" y="96515"/>
                  <a:pt x="544488" y="111621"/>
                  <a:pt x="527968" y="127248"/>
                </a:cubicBezTo>
                <a:cubicBezTo>
                  <a:pt x="524545" y="123677"/>
                  <a:pt x="520378" y="119733"/>
                  <a:pt x="515467" y="115417"/>
                </a:cubicBezTo>
                <a:cubicBezTo>
                  <a:pt x="530350" y="102469"/>
                  <a:pt x="544637" y="87958"/>
                  <a:pt x="558329" y="71884"/>
                </a:cubicBezTo>
                <a:close/>
                <a:moveTo>
                  <a:pt x="1061517" y="68982"/>
                </a:moveTo>
                <a:cubicBezTo>
                  <a:pt x="1069554" y="79400"/>
                  <a:pt x="1076995" y="89744"/>
                  <a:pt x="1083841" y="100013"/>
                </a:cubicBezTo>
                <a:lnTo>
                  <a:pt x="1068438" y="110059"/>
                </a:lnTo>
                <a:cubicBezTo>
                  <a:pt x="1061592" y="98301"/>
                  <a:pt x="1054448" y="87660"/>
                  <a:pt x="1047006" y="78135"/>
                </a:cubicBezTo>
                <a:close/>
                <a:moveTo>
                  <a:pt x="46658" y="59829"/>
                </a:moveTo>
                <a:lnTo>
                  <a:pt x="127918" y="59829"/>
                </a:lnTo>
                <a:lnTo>
                  <a:pt x="127918" y="73224"/>
                </a:lnTo>
                <a:lnTo>
                  <a:pt x="46658" y="73224"/>
                </a:lnTo>
                <a:close/>
                <a:moveTo>
                  <a:pt x="711473" y="55588"/>
                </a:moveTo>
                <a:lnTo>
                  <a:pt x="711473" y="109836"/>
                </a:lnTo>
                <a:lnTo>
                  <a:pt x="761703" y="109836"/>
                </a:lnTo>
                <a:lnTo>
                  <a:pt x="761703" y="55588"/>
                </a:lnTo>
                <a:close/>
                <a:moveTo>
                  <a:pt x="591816" y="54025"/>
                </a:moveTo>
                <a:lnTo>
                  <a:pt x="608782" y="54025"/>
                </a:lnTo>
                <a:lnTo>
                  <a:pt x="608782" y="107826"/>
                </a:lnTo>
                <a:cubicBezTo>
                  <a:pt x="608782" y="125388"/>
                  <a:pt x="600076" y="134169"/>
                  <a:pt x="582663" y="134169"/>
                </a:cubicBezTo>
                <a:cubicBezTo>
                  <a:pt x="577156" y="134169"/>
                  <a:pt x="569715" y="134094"/>
                  <a:pt x="560338" y="133946"/>
                </a:cubicBezTo>
                <a:cubicBezTo>
                  <a:pt x="559594" y="128886"/>
                  <a:pt x="558478" y="122858"/>
                  <a:pt x="556990" y="115863"/>
                </a:cubicBezTo>
                <a:cubicBezTo>
                  <a:pt x="565027" y="116905"/>
                  <a:pt x="572021" y="117426"/>
                  <a:pt x="577975" y="117426"/>
                </a:cubicBezTo>
                <a:cubicBezTo>
                  <a:pt x="587202" y="117426"/>
                  <a:pt x="591816" y="112440"/>
                  <a:pt x="591816" y="102469"/>
                </a:cubicBezTo>
                <a:close/>
                <a:moveTo>
                  <a:pt x="305619" y="38845"/>
                </a:moveTo>
                <a:lnTo>
                  <a:pt x="305619" y="60945"/>
                </a:lnTo>
                <a:lnTo>
                  <a:pt x="346919" y="60945"/>
                </a:lnTo>
                <a:lnTo>
                  <a:pt x="346919" y="38845"/>
                </a:lnTo>
                <a:close/>
                <a:moveTo>
                  <a:pt x="1172022" y="38398"/>
                </a:moveTo>
                <a:lnTo>
                  <a:pt x="1172022" y="148680"/>
                </a:lnTo>
                <a:lnTo>
                  <a:pt x="1203722" y="148680"/>
                </a:lnTo>
                <a:lnTo>
                  <a:pt x="1203722" y="38398"/>
                </a:lnTo>
                <a:close/>
                <a:moveTo>
                  <a:pt x="946101" y="32817"/>
                </a:moveTo>
                <a:lnTo>
                  <a:pt x="946101" y="65410"/>
                </a:lnTo>
                <a:lnTo>
                  <a:pt x="978694" y="65410"/>
                </a:lnTo>
                <a:lnTo>
                  <a:pt x="978694" y="32817"/>
                </a:lnTo>
                <a:close/>
                <a:moveTo>
                  <a:pt x="1155056" y="21878"/>
                </a:moveTo>
                <a:lnTo>
                  <a:pt x="1220689" y="21878"/>
                </a:lnTo>
                <a:lnTo>
                  <a:pt x="1220689" y="165200"/>
                </a:lnTo>
                <a:lnTo>
                  <a:pt x="1172022" y="165200"/>
                </a:lnTo>
                <a:lnTo>
                  <a:pt x="1172022" y="181273"/>
                </a:lnTo>
                <a:lnTo>
                  <a:pt x="1155056" y="181273"/>
                </a:lnTo>
                <a:close/>
                <a:moveTo>
                  <a:pt x="915294" y="17190"/>
                </a:moveTo>
                <a:lnTo>
                  <a:pt x="1011734" y="17190"/>
                </a:lnTo>
                <a:lnTo>
                  <a:pt x="1011734" y="32817"/>
                </a:lnTo>
                <a:lnTo>
                  <a:pt x="994991" y="32817"/>
                </a:lnTo>
                <a:lnTo>
                  <a:pt x="994991" y="156493"/>
                </a:lnTo>
                <a:cubicBezTo>
                  <a:pt x="1000498" y="155451"/>
                  <a:pt x="1006302" y="154335"/>
                  <a:pt x="1012404" y="153144"/>
                </a:cubicBezTo>
                <a:cubicBezTo>
                  <a:pt x="1012553" y="159246"/>
                  <a:pt x="1013074" y="164455"/>
                  <a:pt x="1013967" y="168771"/>
                </a:cubicBezTo>
                <a:cubicBezTo>
                  <a:pt x="1007418" y="170111"/>
                  <a:pt x="1001093" y="171450"/>
                  <a:pt x="994991" y="172790"/>
                </a:cubicBezTo>
                <a:lnTo>
                  <a:pt x="994991" y="220340"/>
                </a:lnTo>
                <a:lnTo>
                  <a:pt x="978694" y="220340"/>
                </a:lnTo>
                <a:lnTo>
                  <a:pt x="978694" y="176138"/>
                </a:lnTo>
                <a:cubicBezTo>
                  <a:pt x="956817" y="180603"/>
                  <a:pt x="936278" y="184919"/>
                  <a:pt x="917079" y="189086"/>
                </a:cubicBezTo>
                <a:lnTo>
                  <a:pt x="912838" y="171227"/>
                </a:lnTo>
                <a:cubicBezTo>
                  <a:pt x="917898" y="170483"/>
                  <a:pt x="923553" y="169516"/>
                  <a:pt x="929804" y="168325"/>
                </a:cubicBezTo>
                <a:lnTo>
                  <a:pt x="929804" y="32817"/>
                </a:lnTo>
                <a:lnTo>
                  <a:pt x="915294" y="32817"/>
                </a:lnTo>
                <a:close/>
                <a:moveTo>
                  <a:pt x="1348383" y="9377"/>
                </a:moveTo>
                <a:lnTo>
                  <a:pt x="1352402" y="25896"/>
                </a:lnTo>
                <a:cubicBezTo>
                  <a:pt x="1322487" y="29022"/>
                  <a:pt x="1292498" y="31850"/>
                  <a:pt x="1262435" y="34380"/>
                </a:cubicBezTo>
                <a:lnTo>
                  <a:pt x="1262435" y="84832"/>
                </a:lnTo>
                <a:lnTo>
                  <a:pt x="1362224" y="84832"/>
                </a:lnTo>
                <a:lnTo>
                  <a:pt x="1362224" y="101799"/>
                </a:lnTo>
                <a:lnTo>
                  <a:pt x="1326059" y="101799"/>
                </a:lnTo>
                <a:lnTo>
                  <a:pt x="1326059" y="220564"/>
                </a:lnTo>
                <a:lnTo>
                  <a:pt x="1308646" y="220564"/>
                </a:lnTo>
                <a:lnTo>
                  <a:pt x="1308646" y="101799"/>
                </a:lnTo>
                <a:lnTo>
                  <a:pt x="1262435" y="101799"/>
                </a:lnTo>
                <a:cubicBezTo>
                  <a:pt x="1262212" y="138187"/>
                  <a:pt x="1259831" y="162818"/>
                  <a:pt x="1255291" y="175692"/>
                </a:cubicBezTo>
                <a:cubicBezTo>
                  <a:pt x="1250529" y="190872"/>
                  <a:pt x="1239441" y="205755"/>
                  <a:pt x="1222028" y="220340"/>
                </a:cubicBezTo>
                <a:cubicBezTo>
                  <a:pt x="1218010" y="215429"/>
                  <a:pt x="1213396" y="210518"/>
                  <a:pt x="1208187" y="205606"/>
                </a:cubicBezTo>
                <a:cubicBezTo>
                  <a:pt x="1223963" y="193402"/>
                  <a:pt x="1234083" y="181050"/>
                  <a:pt x="1238548" y="168548"/>
                </a:cubicBezTo>
                <a:cubicBezTo>
                  <a:pt x="1242864" y="157535"/>
                  <a:pt x="1245022" y="136253"/>
                  <a:pt x="1245022" y="104701"/>
                </a:cubicBezTo>
                <a:lnTo>
                  <a:pt x="1245022" y="19199"/>
                </a:lnTo>
                <a:cubicBezTo>
                  <a:pt x="1281485" y="16967"/>
                  <a:pt x="1315939" y="13693"/>
                  <a:pt x="1348383" y="9377"/>
                </a:cubicBezTo>
                <a:close/>
                <a:moveTo>
                  <a:pt x="252711" y="6251"/>
                </a:moveTo>
                <a:cubicBezTo>
                  <a:pt x="265361" y="23069"/>
                  <a:pt x="274365" y="35719"/>
                  <a:pt x="279723" y="44202"/>
                </a:cubicBezTo>
                <a:lnTo>
                  <a:pt x="263650" y="54695"/>
                </a:lnTo>
                <a:cubicBezTo>
                  <a:pt x="257101" y="42788"/>
                  <a:pt x="248618" y="29617"/>
                  <a:pt x="238200" y="15181"/>
                </a:cubicBezTo>
                <a:close/>
                <a:moveTo>
                  <a:pt x="1057722" y="5358"/>
                </a:moveTo>
                <a:lnTo>
                  <a:pt x="1076028" y="5358"/>
                </a:lnTo>
                <a:lnTo>
                  <a:pt x="1072233" y="12502"/>
                </a:lnTo>
                <a:cubicBezTo>
                  <a:pt x="1089646" y="46286"/>
                  <a:pt x="1111226" y="70917"/>
                  <a:pt x="1136973" y="86395"/>
                </a:cubicBezTo>
                <a:cubicBezTo>
                  <a:pt x="1134294" y="89520"/>
                  <a:pt x="1130499" y="95027"/>
                  <a:pt x="1125588" y="102915"/>
                </a:cubicBezTo>
                <a:cubicBezTo>
                  <a:pt x="1101477" y="84609"/>
                  <a:pt x="1080939" y="60127"/>
                  <a:pt x="1063973" y="29468"/>
                </a:cubicBezTo>
                <a:cubicBezTo>
                  <a:pt x="1050281" y="56257"/>
                  <a:pt x="1031231" y="80814"/>
                  <a:pt x="1006823" y="103138"/>
                </a:cubicBezTo>
                <a:cubicBezTo>
                  <a:pt x="1004144" y="99120"/>
                  <a:pt x="1000423" y="94357"/>
                  <a:pt x="995661" y="88851"/>
                </a:cubicBezTo>
                <a:cubicBezTo>
                  <a:pt x="1023194" y="66080"/>
                  <a:pt x="1043881" y="38249"/>
                  <a:pt x="1057722" y="5358"/>
                </a:cubicBezTo>
                <a:close/>
                <a:moveTo>
                  <a:pt x="411436" y="3126"/>
                </a:moveTo>
                <a:lnTo>
                  <a:pt x="427063" y="3126"/>
                </a:lnTo>
                <a:lnTo>
                  <a:pt x="427063" y="56704"/>
                </a:lnTo>
                <a:lnTo>
                  <a:pt x="448048" y="56704"/>
                </a:lnTo>
                <a:lnTo>
                  <a:pt x="448048" y="71661"/>
                </a:lnTo>
                <a:lnTo>
                  <a:pt x="427063" y="71661"/>
                </a:lnTo>
                <a:lnTo>
                  <a:pt x="427063" y="191765"/>
                </a:lnTo>
                <a:cubicBezTo>
                  <a:pt x="427063" y="208583"/>
                  <a:pt x="418654" y="217066"/>
                  <a:pt x="401836" y="217215"/>
                </a:cubicBezTo>
                <a:cubicBezTo>
                  <a:pt x="396925" y="217215"/>
                  <a:pt x="390228" y="217215"/>
                  <a:pt x="381745" y="217215"/>
                </a:cubicBezTo>
                <a:cubicBezTo>
                  <a:pt x="380852" y="211411"/>
                  <a:pt x="379735" y="205755"/>
                  <a:pt x="378396" y="200249"/>
                </a:cubicBezTo>
                <a:cubicBezTo>
                  <a:pt x="385242" y="201142"/>
                  <a:pt x="391344" y="201588"/>
                  <a:pt x="396702" y="201588"/>
                </a:cubicBezTo>
                <a:cubicBezTo>
                  <a:pt x="406525" y="201588"/>
                  <a:pt x="411436" y="196974"/>
                  <a:pt x="411436" y="187747"/>
                </a:cubicBezTo>
                <a:lnTo>
                  <a:pt x="411436" y="71661"/>
                </a:lnTo>
                <a:lnTo>
                  <a:pt x="368797" y="71661"/>
                </a:lnTo>
                <a:lnTo>
                  <a:pt x="368797" y="56704"/>
                </a:lnTo>
                <a:lnTo>
                  <a:pt x="411436" y="56704"/>
                </a:lnTo>
                <a:close/>
                <a:moveTo>
                  <a:pt x="134392" y="3126"/>
                </a:moveTo>
                <a:lnTo>
                  <a:pt x="150912" y="3126"/>
                </a:lnTo>
                <a:cubicBezTo>
                  <a:pt x="150912" y="11609"/>
                  <a:pt x="151098" y="20390"/>
                  <a:pt x="151470" y="29468"/>
                </a:cubicBezTo>
                <a:lnTo>
                  <a:pt x="216545" y="29468"/>
                </a:lnTo>
                <a:lnTo>
                  <a:pt x="216545" y="43756"/>
                </a:lnTo>
                <a:lnTo>
                  <a:pt x="152252" y="43756"/>
                </a:lnTo>
                <a:cubicBezTo>
                  <a:pt x="153814" y="66675"/>
                  <a:pt x="157721" y="85911"/>
                  <a:pt x="163972" y="101464"/>
                </a:cubicBezTo>
                <a:cubicBezTo>
                  <a:pt x="174018" y="88218"/>
                  <a:pt x="181943" y="73447"/>
                  <a:pt x="187747" y="57150"/>
                </a:cubicBezTo>
                <a:lnTo>
                  <a:pt x="202928" y="64741"/>
                </a:lnTo>
                <a:cubicBezTo>
                  <a:pt x="194296" y="84237"/>
                  <a:pt x="183915" y="101576"/>
                  <a:pt x="171785" y="116756"/>
                </a:cubicBezTo>
                <a:cubicBezTo>
                  <a:pt x="174464" y="121072"/>
                  <a:pt x="177404" y="124942"/>
                  <a:pt x="180603" y="128365"/>
                </a:cubicBezTo>
                <a:cubicBezTo>
                  <a:pt x="184175" y="132085"/>
                  <a:pt x="187524" y="133946"/>
                  <a:pt x="190649" y="133946"/>
                </a:cubicBezTo>
                <a:cubicBezTo>
                  <a:pt x="193477" y="133946"/>
                  <a:pt x="195784" y="131564"/>
                  <a:pt x="197570" y="126802"/>
                </a:cubicBezTo>
                <a:cubicBezTo>
                  <a:pt x="199802" y="120551"/>
                  <a:pt x="202035" y="112217"/>
                  <a:pt x="204267" y="101799"/>
                </a:cubicBezTo>
                <a:cubicBezTo>
                  <a:pt x="208137" y="103882"/>
                  <a:pt x="213643" y="106264"/>
                  <a:pt x="220787" y="108943"/>
                </a:cubicBezTo>
                <a:cubicBezTo>
                  <a:pt x="217364" y="122188"/>
                  <a:pt x="214387" y="131936"/>
                  <a:pt x="211857" y="138187"/>
                </a:cubicBezTo>
                <a:cubicBezTo>
                  <a:pt x="207541" y="148605"/>
                  <a:pt x="201216" y="153814"/>
                  <a:pt x="192882" y="153814"/>
                </a:cubicBezTo>
                <a:cubicBezTo>
                  <a:pt x="186036" y="153814"/>
                  <a:pt x="178743" y="150242"/>
                  <a:pt x="171004" y="143099"/>
                </a:cubicBezTo>
                <a:cubicBezTo>
                  <a:pt x="166986" y="139378"/>
                  <a:pt x="163302" y="135099"/>
                  <a:pt x="159954" y="130262"/>
                </a:cubicBezTo>
                <a:cubicBezTo>
                  <a:pt x="151917" y="138597"/>
                  <a:pt x="143248" y="146150"/>
                  <a:pt x="133946" y="152921"/>
                </a:cubicBezTo>
                <a:cubicBezTo>
                  <a:pt x="130374" y="148903"/>
                  <a:pt x="126132" y="144959"/>
                  <a:pt x="121221" y="141089"/>
                </a:cubicBezTo>
                <a:cubicBezTo>
                  <a:pt x="132681" y="133499"/>
                  <a:pt x="142875" y="125053"/>
                  <a:pt x="151805" y="115751"/>
                </a:cubicBezTo>
                <a:cubicBezTo>
                  <a:pt x="143099" y="97222"/>
                  <a:pt x="137815" y="73224"/>
                  <a:pt x="135955" y="43756"/>
                </a:cubicBezTo>
                <a:lnTo>
                  <a:pt x="38398" y="43756"/>
                </a:lnTo>
                <a:lnTo>
                  <a:pt x="38398" y="73224"/>
                </a:lnTo>
                <a:cubicBezTo>
                  <a:pt x="38398" y="109389"/>
                  <a:pt x="29468" y="138559"/>
                  <a:pt x="11609" y="160735"/>
                </a:cubicBezTo>
                <a:cubicBezTo>
                  <a:pt x="8484" y="154484"/>
                  <a:pt x="4614" y="148828"/>
                  <a:pt x="0" y="143768"/>
                </a:cubicBezTo>
                <a:cubicBezTo>
                  <a:pt x="14883" y="127397"/>
                  <a:pt x="22325" y="103808"/>
                  <a:pt x="22325" y="73001"/>
                </a:cubicBezTo>
                <a:lnTo>
                  <a:pt x="22325" y="29468"/>
                </a:lnTo>
                <a:lnTo>
                  <a:pt x="135174" y="29468"/>
                </a:lnTo>
                <a:cubicBezTo>
                  <a:pt x="134727" y="20390"/>
                  <a:pt x="134467" y="11609"/>
                  <a:pt x="134392" y="3126"/>
                </a:cubicBezTo>
                <a:close/>
                <a:moveTo>
                  <a:pt x="818406" y="1786"/>
                </a:moveTo>
                <a:lnTo>
                  <a:pt x="837159" y="6474"/>
                </a:lnTo>
                <a:cubicBezTo>
                  <a:pt x="833364" y="17711"/>
                  <a:pt x="829494" y="28278"/>
                  <a:pt x="825550" y="38175"/>
                </a:cubicBezTo>
                <a:lnTo>
                  <a:pt x="897434" y="38175"/>
                </a:lnTo>
                <a:cubicBezTo>
                  <a:pt x="895648" y="114672"/>
                  <a:pt x="894160" y="162818"/>
                  <a:pt x="892969" y="182612"/>
                </a:cubicBezTo>
                <a:cubicBezTo>
                  <a:pt x="891927" y="205978"/>
                  <a:pt x="879649" y="217661"/>
                  <a:pt x="856134" y="217661"/>
                </a:cubicBezTo>
                <a:cubicBezTo>
                  <a:pt x="842591" y="217661"/>
                  <a:pt x="828824" y="217215"/>
                  <a:pt x="814835" y="216322"/>
                </a:cubicBezTo>
                <a:cubicBezTo>
                  <a:pt x="813942" y="208881"/>
                  <a:pt x="812751" y="202258"/>
                  <a:pt x="811263" y="196453"/>
                </a:cubicBezTo>
                <a:lnTo>
                  <a:pt x="811932" y="196453"/>
                </a:lnTo>
                <a:cubicBezTo>
                  <a:pt x="826815" y="198537"/>
                  <a:pt x="840433" y="199579"/>
                  <a:pt x="852786" y="199579"/>
                </a:cubicBezTo>
                <a:cubicBezTo>
                  <a:pt x="866329" y="199579"/>
                  <a:pt x="873622" y="192435"/>
                  <a:pt x="874663" y="178148"/>
                </a:cubicBezTo>
                <a:cubicBezTo>
                  <a:pt x="876301" y="155972"/>
                  <a:pt x="877491" y="114896"/>
                  <a:pt x="878235" y="54918"/>
                </a:cubicBezTo>
                <a:lnTo>
                  <a:pt x="818406" y="54918"/>
                </a:lnTo>
                <a:cubicBezTo>
                  <a:pt x="811932" y="69280"/>
                  <a:pt x="805235" y="81930"/>
                  <a:pt x="798315" y="92869"/>
                </a:cubicBezTo>
                <a:cubicBezTo>
                  <a:pt x="794296" y="90041"/>
                  <a:pt x="789162" y="87288"/>
                  <a:pt x="782911" y="84609"/>
                </a:cubicBezTo>
                <a:cubicBezTo>
                  <a:pt x="796901" y="62434"/>
                  <a:pt x="808733" y="34826"/>
                  <a:pt x="818406" y="1786"/>
                </a:cubicBezTo>
                <a:close/>
                <a:moveTo>
                  <a:pt x="729779" y="1786"/>
                </a:moveTo>
                <a:lnTo>
                  <a:pt x="748532" y="7144"/>
                </a:lnTo>
                <a:cubicBezTo>
                  <a:pt x="743844" y="18529"/>
                  <a:pt x="739304" y="29096"/>
                  <a:pt x="734914" y="38845"/>
                </a:cubicBezTo>
                <a:lnTo>
                  <a:pt x="779562" y="38845"/>
                </a:lnTo>
                <a:lnTo>
                  <a:pt x="779562" y="216545"/>
                </a:lnTo>
                <a:lnTo>
                  <a:pt x="761703" y="216545"/>
                </a:lnTo>
                <a:lnTo>
                  <a:pt x="761703" y="199132"/>
                </a:lnTo>
                <a:lnTo>
                  <a:pt x="711473" y="199132"/>
                </a:lnTo>
                <a:lnTo>
                  <a:pt x="711473" y="218108"/>
                </a:lnTo>
                <a:lnTo>
                  <a:pt x="693614" y="218108"/>
                </a:lnTo>
                <a:lnTo>
                  <a:pt x="693614" y="38845"/>
                </a:lnTo>
                <a:lnTo>
                  <a:pt x="716161" y="38845"/>
                </a:lnTo>
                <a:cubicBezTo>
                  <a:pt x="721668" y="25301"/>
                  <a:pt x="726207" y="12948"/>
                  <a:pt x="729779" y="1786"/>
                </a:cubicBezTo>
                <a:close/>
                <a:moveTo>
                  <a:pt x="559669" y="1563"/>
                </a:moveTo>
                <a:lnTo>
                  <a:pt x="577082" y="5581"/>
                </a:lnTo>
                <a:cubicBezTo>
                  <a:pt x="573807" y="12576"/>
                  <a:pt x="570384" y="19274"/>
                  <a:pt x="566813" y="25673"/>
                </a:cubicBezTo>
                <a:lnTo>
                  <a:pt x="668388" y="25673"/>
                </a:lnTo>
                <a:lnTo>
                  <a:pt x="668388" y="40184"/>
                </a:lnTo>
                <a:lnTo>
                  <a:pt x="652984" y="72331"/>
                </a:lnTo>
                <a:cubicBezTo>
                  <a:pt x="647477" y="69503"/>
                  <a:pt x="642194" y="66899"/>
                  <a:pt x="637134" y="64517"/>
                </a:cubicBezTo>
                <a:lnTo>
                  <a:pt x="648742" y="40854"/>
                </a:lnTo>
                <a:lnTo>
                  <a:pt x="557883" y="40854"/>
                </a:lnTo>
                <a:cubicBezTo>
                  <a:pt x="549548" y="54248"/>
                  <a:pt x="540544" y="66303"/>
                  <a:pt x="530870" y="77019"/>
                </a:cubicBezTo>
                <a:cubicBezTo>
                  <a:pt x="526703" y="73894"/>
                  <a:pt x="521941" y="70396"/>
                  <a:pt x="516583" y="66527"/>
                </a:cubicBezTo>
                <a:cubicBezTo>
                  <a:pt x="534145" y="47774"/>
                  <a:pt x="548507" y="26120"/>
                  <a:pt x="559669" y="1563"/>
                </a:cubicBezTo>
                <a:close/>
                <a:moveTo>
                  <a:pt x="175022" y="670"/>
                </a:moveTo>
                <a:cubicBezTo>
                  <a:pt x="182761" y="6326"/>
                  <a:pt x="190128" y="12130"/>
                  <a:pt x="197123" y="18083"/>
                </a:cubicBezTo>
                <a:lnTo>
                  <a:pt x="186184" y="29022"/>
                </a:lnTo>
                <a:cubicBezTo>
                  <a:pt x="179785" y="23069"/>
                  <a:pt x="172790" y="17041"/>
                  <a:pt x="165200" y="10939"/>
                </a:cubicBezTo>
                <a:close/>
                <a:moveTo>
                  <a:pt x="321469" y="447"/>
                </a:moveTo>
                <a:lnTo>
                  <a:pt x="337319" y="4912"/>
                </a:lnTo>
                <a:cubicBezTo>
                  <a:pt x="334120" y="11981"/>
                  <a:pt x="330994" y="18455"/>
                  <a:pt x="327943" y="24334"/>
                </a:cubicBezTo>
                <a:lnTo>
                  <a:pt x="362546" y="24334"/>
                </a:lnTo>
                <a:lnTo>
                  <a:pt x="362546" y="191765"/>
                </a:lnTo>
                <a:cubicBezTo>
                  <a:pt x="362546" y="208583"/>
                  <a:pt x="354360" y="217066"/>
                  <a:pt x="337989" y="217215"/>
                </a:cubicBezTo>
                <a:cubicBezTo>
                  <a:pt x="332631" y="217215"/>
                  <a:pt x="325785" y="217215"/>
                  <a:pt x="317451" y="217215"/>
                </a:cubicBezTo>
                <a:cubicBezTo>
                  <a:pt x="316558" y="211560"/>
                  <a:pt x="315442" y="206053"/>
                  <a:pt x="314102" y="200695"/>
                </a:cubicBezTo>
                <a:cubicBezTo>
                  <a:pt x="321544" y="201588"/>
                  <a:pt x="328018" y="202035"/>
                  <a:pt x="333524" y="202035"/>
                </a:cubicBezTo>
                <a:cubicBezTo>
                  <a:pt x="342454" y="202035"/>
                  <a:pt x="346919" y="197421"/>
                  <a:pt x="346919" y="188194"/>
                </a:cubicBezTo>
                <a:lnTo>
                  <a:pt x="346919" y="153703"/>
                </a:lnTo>
                <a:cubicBezTo>
                  <a:pt x="331664" y="176697"/>
                  <a:pt x="309414" y="197049"/>
                  <a:pt x="280169" y="214759"/>
                </a:cubicBezTo>
                <a:cubicBezTo>
                  <a:pt x="276002" y="209550"/>
                  <a:pt x="271984" y="205234"/>
                  <a:pt x="268114" y="201811"/>
                </a:cubicBezTo>
                <a:cubicBezTo>
                  <a:pt x="296243" y="186259"/>
                  <a:pt x="318158" y="168176"/>
                  <a:pt x="333859" y="147563"/>
                </a:cubicBezTo>
                <a:lnTo>
                  <a:pt x="276598" y="147563"/>
                </a:lnTo>
                <a:lnTo>
                  <a:pt x="276598" y="133053"/>
                </a:lnTo>
                <a:lnTo>
                  <a:pt x="289992" y="133053"/>
                </a:lnTo>
                <a:lnTo>
                  <a:pt x="289992" y="24334"/>
                </a:lnTo>
                <a:lnTo>
                  <a:pt x="312093" y="24334"/>
                </a:lnTo>
                <a:cubicBezTo>
                  <a:pt x="315293" y="16967"/>
                  <a:pt x="318418" y="9004"/>
                  <a:pt x="321469" y="447"/>
                </a:cubicBezTo>
                <a:close/>
                <a:moveTo>
                  <a:pt x="504974" y="0"/>
                </a:moveTo>
                <a:lnTo>
                  <a:pt x="521271" y="7591"/>
                </a:lnTo>
                <a:cubicBezTo>
                  <a:pt x="515244" y="17785"/>
                  <a:pt x="509142" y="27571"/>
                  <a:pt x="502965" y="36947"/>
                </a:cubicBezTo>
                <a:lnTo>
                  <a:pt x="502965" y="136625"/>
                </a:lnTo>
                <a:lnTo>
                  <a:pt x="485999" y="136625"/>
                </a:lnTo>
                <a:lnTo>
                  <a:pt x="485999" y="61169"/>
                </a:lnTo>
                <a:cubicBezTo>
                  <a:pt x="479822" y="69429"/>
                  <a:pt x="473572" y="77317"/>
                  <a:pt x="467246" y="84832"/>
                </a:cubicBezTo>
                <a:cubicBezTo>
                  <a:pt x="463675" y="80665"/>
                  <a:pt x="459507" y="76200"/>
                  <a:pt x="454745" y="71438"/>
                </a:cubicBezTo>
                <a:cubicBezTo>
                  <a:pt x="474390" y="50304"/>
                  <a:pt x="491133" y="26492"/>
                  <a:pt x="504974" y="0"/>
                </a:cubicBezTo>
                <a:close/>
              </a:path>
            </a:pathLst>
          </a:custGeom>
          <a:solidFill>
            <a:srgbClr val="E6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786112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13554 -0.00069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07253 0.00208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3000" decel="6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220879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578066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38839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403170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95901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95901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92367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804881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17395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21005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21005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20882" y="3715464"/>
            <a:ext cx="1913096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14924" y="3570450"/>
            <a:ext cx="0" cy="14501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>
            <a:off x="4521997" y="3114679"/>
            <a:ext cx="707231" cy="478631"/>
          </a:xfrm>
          <a:custGeom>
            <a:avLst/>
            <a:gdLst>
              <a:gd name="connsiteX0" fmla="*/ 0 w 942975"/>
              <a:gd name="connsiteY0" fmla="*/ 0 h 638175"/>
              <a:gd name="connsiteX1" fmla="*/ 171450 w 942975"/>
              <a:gd name="connsiteY1" fmla="*/ 638175 h 638175"/>
              <a:gd name="connsiteX2" fmla="*/ 790575 w 942975"/>
              <a:gd name="connsiteY2" fmla="*/ 638175 h 638175"/>
              <a:gd name="connsiteX3" fmla="*/ 942975 w 942975"/>
              <a:gd name="connsiteY3" fmla="*/ 14288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975" h="638175">
                <a:moveTo>
                  <a:pt x="0" y="0"/>
                </a:moveTo>
                <a:lnTo>
                  <a:pt x="171450" y="638175"/>
                </a:lnTo>
                <a:lnTo>
                  <a:pt x="790575" y="638175"/>
                </a:lnTo>
                <a:lnTo>
                  <a:pt x="942975" y="14288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3199445" y="3131822"/>
            <a:ext cx="378621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31694" y="3131822"/>
            <a:ext cx="1311831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3218262" y="2936081"/>
            <a:ext cx="1189435" cy="196454"/>
          </a:xfrm>
          <a:custGeom>
            <a:avLst/>
            <a:gdLst>
              <a:gd name="connsiteX0" fmla="*/ 0 w 1585913"/>
              <a:gd name="connsiteY0" fmla="*/ 261938 h 261938"/>
              <a:gd name="connsiteX1" fmla="*/ 247650 w 1585913"/>
              <a:gd name="connsiteY1" fmla="*/ 14288 h 261938"/>
              <a:gd name="connsiteX2" fmla="*/ 485775 w 1585913"/>
              <a:gd name="connsiteY2" fmla="*/ 261938 h 261938"/>
              <a:gd name="connsiteX3" fmla="*/ 647700 w 1585913"/>
              <a:gd name="connsiteY3" fmla="*/ 95250 h 261938"/>
              <a:gd name="connsiteX4" fmla="*/ 804863 w 1585913"/>
              <a:gd name="connsiteY4" fmla="*/ 242888 h 261938"/>
              <a:gd name="connsiteX5" fmla="*/ 966788 w 1585913"/>
              <a:gd name="connsiteY5" fmla="*/ 85725 h 261938"/>
              <a:gd name="connsiteX6" fmla="*/ 1123950 w 1585913"/>
              <a:gd name="connsiteY6" fmla="*/ 242888 h 261938"/>
              <a:gd name="connsiteX7" fmla="*/ 1362075 w 1585913"/>
              <a:gd name="connsiteY7" fmla="*/ 0 h 261938"/>
              <a:gd name="connsiteX8" fmla="*/ 1585913 w 1585913"/>
              <a:gd name="connsiteY8" fmla="*/ 252413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5913" h="261938">
                <a:moveTo>
                  <a:pt x="0" y="261938"/>
                </a:moveTo>
                <a:lnTo>
                  <a:pt x="247650" y="14288"/>
                </a:lnTo>
                <a:lnTo>
                  <a:pt x="485775" y="261938"/>
                </a:lnTo>
                <a:lnTo>
                  <a:pt x="647700" y="95250"/>
                </a:lnTo>
                <a:lnTo>
                  <a:pt x="804863" y="242888"/>
                </a:lnTo>
                <a:lnTo>
                  <a:pt x="966788" y="85725"/>
                </a:lnTo>
                <a:lnTo>
                  <a:pt x="1123950" y="242888"/>
                </a:lnTo>
                <a:lnTo>
                  <a:pt x="1362075" y="0"/>
                </a:lnTo>
                <a:lnTo>
                  <a:pt x="1585913" y="252413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任意多边形 18"/>
          <p:cNvSpPr/>
          <p:nvPr/>
        </p:nvSpPr>
        <p:spPr>
          <a:xfrm>
            <a:off x="4657725" y="3046813"/>
            <a:ext cx="485775" cy="82153"/>
          </a:xfrm>
          <a:custGeom>
            <a:avLst/>
            <a:gdLst>
              <a:gd name="connsiteX0" fmla="*/ 0 w 647700"/>
              <a:gd name="connsiteY0" fmla="*/ 100012 h 109537"/>
              <a:gd name="connsiteX1" fmla="*/ 76200 w 647700"/>
              <a:gd name="connsiteY1" fmla="*/ 9525 h 109537"/>
              <a:gd name="connsiteX2" fmla="*/ 176212 w 647700"/>
              <a:gd name="connsiteY2" fmla="*/ 9525 h 109537"/>
              <a:gd name="connsiteX3" fmla="*/ 271462 w 647700"/>
              <a:gd name="connsiteY3" fmla="*/ 109537 h 109537"/>
              <a:gd name="connsiteX4" fmla="*/ 385762 w 647700"/>
              <a:gd name="connsiteY4" fmla="*/ 109537 h 109537"/>
              <a:gd name="connsiteX5" fmla="*/ 476250 w 647700"/>
              <a:gd name="connsiteY5" fmla="*/ 0 h 109537"/>
              <a:gd name="connsiteX6" fmla="*/ 552450 w 647700"/>
              <a:gd name="connsiteY6" fmla="*/ 0 h 109537"/>
              <a:gd name="connsiteX7" fmla="*/ 647700 w 647700"/>
              <a:gd name="connsiteY7" fmla="*/ 95250 h 10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7700" h="109537">
                <a:moveTo>
                  <a:pt x="0" y="100012"/>
                </a:moveTo>
                <a:lnTo>
                  <a:pt x="76200" y="9525"/>
                </a:lnTo>
                <a:lnTo>
                  <a:pt x="176212" y="9525"/>
                </a:lnTo>
                <a:lnTo>
                  <a:pt x="271462" y="109537"/>
                </a:lnTo>
                <a:lnTo>
                  <a:pt x="385762" y="109537"/>
                </a:lnTo>
                <a:lnTo>
                  <a:pt x="476250" y="0"/>
                </a:lnTo>
                <a:lnTo>
                  <a:pt x="552450" y="0"/>
                </a:lnTo>
                <a:lnTo>
                  <a:pt x="647700" y="95250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/>
          <p:cNvCxnSpPr/>
          <p:nvPr/>
        </p:nvCxnSpPr>
        <p:spPr>
          <a:xfrm>
            <a:off x="3405426" y="2896795"/>
            <a:ext cx="0" cy="392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237673" y="2896795"/>
            <a:ext cx="0" cy="392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221831" y="2132410"/>
            <a:ext cx="2672954" cy="2241947"/>
          </a:xfrm>
          <a:prstGeom prst="rect">
            <a:avLst/>
          </a:pr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/>
          <p:cNvCxnSpPr/>
          <p:nvPr/>
        </p:nvCxnSpPr>
        <p:spPr>
          <a:xfrm>
            <a:off x="3199445" y="4101227"/>
            <a:ext cx="269534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199445" y="3926204"/>
            <a:ext cx="269534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95295" y="3296126"/>
            <a:ext cx="69949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133978" y="3714035"/>
            <a:ext cx="76081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 26"/>
          <p:cNvSpPr/>
          <p:nvPr/>
        </p:nvSpPr>
        <p:spPr>
          <a:xfrm>
            <a:off x="3223260" y="2628900"/>
            <a:ext cx="1245870" cy="502920"/>
          </a:xfrm>
          <a:custGeom>
            <a:avLst/>
            <a:gdLst>
              <a:gd name="connsiteX0" fmla="*/ 0 w 1661160"/>
              <a:gd name="connsiteY0" fmla="*/ 0 h 670560"/>
              <a:gd name="connsiteX1" fmla="*/ 1661160 w 1661160"/>
              <a:gd name="connsiteY1" fmla="*/ 0 h 670560"/>
              <a:gd name="connsiteX2" fmla="*/ 1661160 w 1661160"/>
              <a:gd name="connsiteY2" fmla="*/ 670560 h 67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1160" h="670560">
                <a:moveTo>
                  <a:pt x="0" y="0"/>
                </a:moveTo>
                <a:lnTo>
                  <a:pt x="1661160" y="0"/>
                </a:lnTo>
                <a:lnTo>
                  <a:pt x="1661160" y="670560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8" name="任意多边形 27"/>
          <p:cNvSpPr/>
          <p:nvPr/>
        </p:nvSpPr>
        <p:spPr>
          <a:xfrm>
            <a:off x="3228975" y="3714754"/>
            <a:ext cx="2668905" cy="659606"/>
          </a:xfrm>
          <a:custGeom>
            <a:avLst/>
            <a:gdLst>
              <a:gd name="connsiteX0" fmla="*/ 3558540 w 3558540"/>
              <a:gd name="connsiteY0" fmla="*/ 0 h 891540"/>
              <a:gd name="connsiteX1" fmla="*/ 1470660 w 3558540"/>
              <a:gd name="connsiteY1" fmla="*/ 0 h 891540"/>
              <a:gd name="connsiteX2" fmla="*/ 1470660 w 3558540"/>
              <a:gd name="connsiteY2" fmla="*/ 281940 h 891540"/>
              <a:gd name="connsiteX3" fmla="*/ 739140 w 3558540"/>
              <a:gd name="connsiteY3" fmla="*/ 281940 h 891540"/>
              <a:gd name="connsiteX4" fmla="*/ 739140 w 3558540"/>
              <a:gd name="connsiteY4" fmla="*/ 518160 h 891540"/>
              <a:gd name="connsiteX5" fmla="*/ 0 w 3558540"/>
              <a:gd name="connsiteY5" fmla="*/ 518160 h 891540"/>
              <a:gd name="connsiteX6" fmla="*/ 0 w 3558540"/>
              <a:gd name="connsiteY6" fmla="*/ 891540 h 891540"/>
              <a:gd name="connsiteX7" fmla="*/ 3535680 w 3558540"/>
              <a:gd name="connsiteY7" fmla="*/ 891540 h 891540"/>
              <a:gd name="connsiteX8" fmla="*/ 3558540 w 3558540"/>
              <a:gd name="connsiteY8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8540" h="891540">
                <a:moveTo>
                  <a:pt x="3558540" y="0"/>
                </a:moveTo>
                <a:lnTo>
                  <a:pt x="1470660" y="0"/>
                </a:lnTo>
                <a:lnTo>
                  <a:pt x="1470660" y="281940"/>
                </a:lnTo>
                <a:lnTo>
                  <a:pt x="739140" y="281940"/>
                </a:lnTo>
                <a:lnTo>
                  <a:pt x="739140" y="518160"/>
                </a:lnTo>
                <a:lnTo>
                  <a:pt x="0" y="518160"/>
                </a:lnTo>
                <a:lnTo>
                  <a:pt x="0" y="891540"/>
                </a:lnTo>
                <a:lnTo>
                  <a:pt x="3535680" y="891540"/>
                </a:lnTo>
                <a:lnTo>
                  <a:pt x="3558540" y="0"/>
                </a:lnTo>
                <a:close/>
              </a:path>
            </a:pathLst>
          </a:custGeom>
          <a:solidFill>
            <a:srgbClr val="F2C0C7"/>
          </a:solidFill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/>
          <p:cNvCxnSpPr/>
          <p:nvPr/>
        </p:nvCxnSpPr>
        <p:spPr>
          <a:xfrm>
            <a:off x="3804885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315960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827631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391988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92367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804881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917395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44228" y="2712485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456743" y="2712485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569256" y="2712485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5622256" y="2952126"/>
            <a:ext cx="235882" cy="230469"/>
          </a:xfrm>
          <a:prstGeom prst="ellipse">
            <a:avLst/>
          </a:prstGeom>
          <a:solidFill>
            <a:srgbClr val="F2C0C7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0" name="椭圆 39"/>
          <p:cNvSpPr/>
          <p:nvPr/>
        </p:nvSpPr>
        <p:spPr>
          <a:xfrm>
            <a:off x="5341737" y="2821546"/>
            <a:ext cx="235882" cy="311692"/>
          </a:xfrm>
          <a:prstGeom prst="ellipse">
            <a:avLst/>
          </a:prstGeom>
          <a:solidFill>
            <a:schemeClr val="bg1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1" name="直接连接符 40"/>
          <p:cNvCxnSpPr>
            <a:stCxn id="40" idx="4"/>
          </p:cNvCxnSpPr>
          <p:nvPr/>
        </p:nvCxnSpPr>
        <p:spPr>
          <a:xfrm flipH="1">
            <a:off x="5459678" y="3133238"/>
            <a:ext cx="1" cy="17075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39" idx="4"/>
          </p:cNvCxnSpPr>
          <p:nvPr/>
        </p:nvCxnSpPr>
        <p:spPr>
          <a:xfrm>
            <a:off x="5740194" y="3182598"/>
            <a:ext cx="0" cy="12139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3406855" y="2351359"/>
            <a:ext cx="138042" cy="182408"/>
          </a:xfrm>
          <a:prstGeom prst="ellipse">
            <a:avLst/>
          </a:prstGeom>
          <a:solidFill>
            <a:schemeClr val="bg1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4" name="直接连接符 43"/>
          <p:cNvCxnSpPr>
            <a:stCxn id="43" idx="4"/>
          </p:cNvCxnSpPr>
          <p:nvPr/>
        </p:nvCxnSpPr>
        <p:spPr>
          <a:xfrm>
            <a:off x="3475876" y="2533767"/>
            <a:ext cx="0" cy="95133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631169" y="2533767"/>
            <a:ext cx="0" cy="95133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792737" y="2571750"/>
            <a:ext cx="0" cy="5715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KSO_Shape"/>
          <p:cNvSpPr/>
          <p:nvPr/>
        </p:nvSpPr>
        <p:spPr>
          <a:xfrm flipH="1">
            <a:off x="4297567" y="2025336"/>
            <a:ext cx="448853" cy="23415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48" name="KSO_Shape"/>
          <p:cNvSpPr/>
          <p:nvPr/>
        </p:nvSpPr>
        <p:spPr>
          <a:xfrm>
            <a:off x="5479807" y="2072767"/>
            <a:ext cx="572936" cy="29888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 rot="16774536">
            <a:off x="5037102" y="2141263"/>
            <a:ext cx="655049" cy="655049"/>
            <a:chOff x="2530088" y="2196164"/>
            <a:chExt cx="567918" cy="567918"/>
          </a:xfrm>
        </p:grpSpPr>
        <p:sp>
          <p:nvSpPr>
            <p:cNvPr id="50" name="椭圆 49"/>
            <p:cNvSpPr/>
            <p:nvPr/>
          </p:nvSpPr>
          <p:spPr>
            <a:xfrm>
              <a:off x="2530088" y="2196164"/>
              <a:ext cx="567918" cy="56791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1" name="椭圆 50"/>
            <p:cNvSpPr/>
            <p:nvPr/>
          </p:nvSpPr>
          <p:spPr>
            <a:xfrm>
              <a:off x="2695984" y="2362060"/>
              <a:ext cx="236127" cy="23612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弧形 51"/>
            <p:cNvSpPr/>
            <p:nvPr/>
          </p:nvSpPr>
          <p:spPr>
            <a:xfrm>
              <a:off x="2786728" y="2276071"/>
              <a:ext cx="224831" cy="224831"/>
            </a:xfrm>
            <a:prstGeom prst="arc">
              <a:avLst>
                <a:gd name="adj1" fmla="val 16200000"/>
                <a:gd name="adj2" fmla="val 21233796"/>
              </a:avLst>
            </a:prstGeom>
            <a:ln w="3810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3" name="KSO_Shape"/>
          <p:cNvSpPr/>
          <p:nvPr/>
        </p:nvSpPr>
        <p:spPr>
          <a:xfrm flipH="1">
            <a:off x="4916496" y="2405371"/>
            <a:ext cx="476186" cy="24841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54" name="KSO_Shape"/>
          <p:cNvSpPr/>
          <p:nvPr/>
        </p:nvSpPr>
        <p:spPr>
          <a:xfrm>
            <a:off x="3664326" y="2271931"/>
            <a:ext cx="541502" cy="28248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921" y="4465641"/>
            <a:ext cx="2117020" cy="7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70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-0.13555 -0.0007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22222E-6 L 0.07253 0.00208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3000" decel="6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0.07252 0.00209 " pathEditMode="relative" rAng="0" ptsTypes="AA">
                                      <p:cBhvr>
                                        <p:cTn id="12" dur="3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0941" y="5112234"/>
            <a:ext cx="5022346" cy="1305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29" y="565995"/>
            <a:ext cx="8151058" cy="466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757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3220879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578066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038839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403170" y="3113246"/>
            <a:ext cx="0" cy="60579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395901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395901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692367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804881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917395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221005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4221005" y="3486153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3220882" y="3715464"/>
            <a:ext cx="1913096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114924" y="3570450"/>
            <a:ext cx="0" cy="14501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/>
          <p:nvPr/>
        </p:nvSpPr>
        <p:spPr>
          <a:xfrm>
            <a:off x="4521997" y="3114679"/>
            <a:ext cx="707231" cy="478631"/>
          </a:xfrm>
          <a:custGeom>
            <a:avLst/>
            <a:gdLst>
              <a:gd name="connsiteX0" fmla="*/ 0 w 942975"/>
              <a:gd name="connsiteY0" fmla="*/ 0 h 638175"/>
              <a:gd name="connsiteX1" fmla="*/ 171450 w 942975"/>
              <a:gd name="connsiteY1" fmla="*/ 638175 h 638175"/>
              <a:gd name="connsiteX2" fmla="*/ 790575 w 942975"/>
              <a:gd name="connsiteY2" fmla="*/ 638175 h 638175"/>
              <a:gd name="connsiteX3" fmla="*/ 942975 w 942975"/>
              <a:gd name="connsiteY3" fmla="*/ 14288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975" h="638175">
                <a:moveTo>
                  <a:pt x="0" y="0"/>
                </a:moveTo>
                <a:lnTo>
                  <a:pt x="171450" y="638175"/>
                </a:lnTo>
                <a:lnTo>
                  <a:pt x="790575" y="638175"/>
                </a:lnTo>
                <a:lnTo>
                  <a:pt x="942975" y="14288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4" name="直接连接符 63"/>
          <p:cNvCxnSpPr/>
          <p:nvPr/>
        </p:nvCxnSpPr>
        <p:spPr>
          <a:xfrm>
            <a:off x="3199449" y="3131822"/>
            <a:ext cx="91178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4031694" y="3131822"/>
            <a:ext cx="1311831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任意多边形 65"/>
          <p:cNvSpPr/>
          <p:nvPr/>
        </p:nvSpPr>
        <p:spPr>
          <a:xfrm>
            <a:off x="4027589" y="2936081"/>
            <a:ext cx="1189435" cy="196454"/>
          </a:xfrm>
          <a:custGeom>
            <a:avLst/>
            <a:gdLst>
              <a:gd name="connsiteX0" fmla="*/ 0 w 1585913"/>
              <a:gd name="connsiteY0" fmla="*/ 261938 h 261938"/>
              <a:gd name="connsiteX1" fmla="*/ 247650 w 1585913"/>
              <a:gd name="connsiteY1" fmla="*/ 14288 h 261938"/>
              <a:gd name="connsiteX2" fmla="*/ 485775 w 1585913"/>
              <a:gd name="connsiteY2" fmla="*/ 261938 h 261938"/>
              <a:gd name="connsiteX3" fmla="*/ 647700 w 1585913"/>
              <a:gd name="connsiteY3" fmla="*/ 95250 h 261938"/>
              <a:gd name="connsiteX4" fmla="*/ 804863 w 1585913"/>
              <a:gd name="connsiteY4" fmla="*/ 242888 h 261938"/>
              <a:gd name="connsiteX5" fmla="*/ 966788 w 1585913"/>
              <a:gd name="connsiteY5" fmla="*/ 85725 h 261938"/>
              <a:gd name="connsiteX6" fmla="*/ 1123950 w 1585913"/>
              <a:gd name="connsiteY6" fmla="*/ 242888 h 261938"/>
              <a:gd name="connsiteX7" fmla="*/ 1362075 w 1585913"/>
              <a:gd name="connsiteY7" fmla="*/ 0 h 261938"/>
              <a:gd name="connsiteX8" fmla="*/ 1585913 w 1585913"/>
              <a:gd name="connsiteY8" fmla="*/ 252413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5913" h="261938">
                <a:moveTo>
                  <a:pt x="0" y="261938"/>
                </a:moveTo>
                <a:lnTo>
                  <a:pt x="247650" y="14288"/>
                </a:lnTo>
                <a:lnTo>
                  <a:pt x="485775" y="261938"/>
                </a:lnTo>
                <a:lnTo>
                  <a:pt x="647700" y="95250"/>
                </a:lnTo>
                <a:lnTo>
                  <a:pt x="804863" y="242888"/>
                </a:lnTo>
                <a:lnTo>
                  <a:pt x="966788" y="85725"/>
                </a:lnTo>
                <a:lnTo>
                  <a:pt x="1123950" y="242888"/>
                </a:lnTo>
                <a:lnTo>
                  <a:pt x="1362075" y="0"/>
                </a:lnTo>
                <a:lnTo>
                  <a:pt x="1585913" y="252413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7" name="任意多边形 66"/>
          <p:cNvSpPr/>
          <p:nvPr/>
        </p:nvSpPr>
        <p:spPr>
          <a:xfrm>
            <a:off x="5319117" y="3211479"/>
            <a:ext cx="485775" cy="82153"/>
          </a:xfrm>
          <a:custGeom>
            <a:avLst/>
            <a:gdLst>
              <a:gd name="connsiteX0" fmla="*/ 0 w 647700"/>
              <a:gd name="connsiteY0" fmla="*/ 100012 h 109537"/>
              <a:gd name="connsiteX1" fmla="*/ 76200 w 647700"/>
              <a:gd name="connsiteY1" fmla="*/ 9525 h 109537"/>
              <a:gd name="connsiteX2" fmla="*/ 176212 w 647700"/>
              <a:gd name="connsiteY2" fmla="*/ 9525 h 109537"/>
              <a:gd name="connsiteX3" fmla="*/ 271462 w 647700"/>
              <a:gd name="connsiteY3" fmla="*/ 109537 h 109537"/>
              <a:gd name="connsiteX4" fmla="*/ 385762 w 647700"/>
              <a:gd name="connsiteY4" fmla="*/ 109537 h 109537"/>
              <a:gd name="connsiteX5" fmla="*/ 476250 w 647700"/>
              <a:gd name="connsiteY5" fmla="*/ 0 h 109537"/>
              <a:gd name="connsiteX6" fmla="*/ 552450 w 647700"/>
              <a:gd name="connsiteY6" fmla="*/ 0 h 109537"/>
              <a:gd name="connsiteX7" fmla="*/ 647700 w 647700"/>
              <a:gd name="connsiteY7" fmla="*/ 95250 h 10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7700" h="109537">
                <a:moveTo>
                  <a:pt x="0" y="100012"/>
                </a:moveTo>
                <a:lnTo>
                  <a:pt x="76200" y="9525"/>
                </a:lnTo>
                <a:lnTo>
                  <a:pt x="176212" y="9525"/>
                </a:lnTo>
                <a:lnTo>
                  <a:pt x="271462" y="109537"/>
                </a:lnTo>
                <a:lnTo>
                  <a:pt x="385762" y="109537"/>
                </a:lnTo>
                <a:lnTo>
                  <a:pt x="476250" y="0"/>
                </a:lnTo>
                <a:lnTo>
                  <a:pt x="552450" y="0"/>
                </a:lnTo>
                <a:lnTo>
                  <a:pt x="647700" y="95250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8" name="矩形 67"/>
          <p:cNvSpPr/>
          <p:nvPr/>
        </p:nvSpPr>
        <p:spPr>
          <a:xfrm>
            <a:off x="3221831" y="2132410"/>
            <a:ext cx="2672954" cy="2241947"/>
          </a:xfrm>
          <a:prstGeom prst="rect">
            <a:avLst/>
          </a:pr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9" name="直接连接符 68"/>
          <p:cNvCxnSpPr/>
          <p:nvPr/>
        </p:nvCxnSpPr>
        <p:spPr>
          <a:xfrm>
            <a:off x="3199445" y="4101227"/>
            <a:ext cx="269534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3199445" y="3920489"/>
            <a:ext cx="269534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195295" y="3296126"/>
            <a:ext cx="699493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133978" y="3714035"/>
            <a:ext cx="760810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任意多边形 72"/>
          <p:cNvSpPr/>
          <p:nvPr/>
        </p:nvSpPr>
        <p:spPr>
          <a:xfrm>
            <a:off x="3228975" y="3714754"/>
            <a:ext cx="2668905" cy="659606"/>
          </a:xfrm>
          <a:custGeom>
            <a:avLst/>
            <a:gdLst>
              <a:gd name="connsiteX0" fmla="*/ 3558540 w 3558540"/>
              <a:gd name="connsiteY0" fmla="*/ 0 h 891540"/>
              <a:gd name="connsiteX1" fmla="*/ 1470660 w 3558540"/>
              <a:gd name="connsiteY1" fmla="*/ 0 h 891540"/>
              <a:gd name="connsiteX2" fmla="*/ 1470660 w 3558540"/>
              <a:gd name="connsiteY2" fmla="*/ 281940 h 891540"/>
              <a:gd name="connsiteX3" fmla="*/ 739140 w 3558540"/>
              <a:gd name="connsiteY3" fmla="*/ 281940 h 891540"/>
              <a:gd name="connsiteX4" fmla="*/ 739140 w 3558540"/>
              <a:gd name="connsiteY4" fmla="*/ 518160 h 891540"/>
              <a:gd name="connsiteX5" fmla="*/ 0 w 3558540"/>
              <a:gd name="connsiteY5" fmla="*/ 518160 h 891540"/>
              <a:gd name="connsiteX6" fmla="*/ 0 w 3558540"/>
              <a:gd name="connsiteY6" fmla="*/ 891540 h 891540"/>
              <a:gd name="connsiteX7" fmla="*/ 3535680 w 3558540"/>
              <a:gd name="connsiteY7" fmla="*/ 891540 h 891540"/>
              <a:gd name="connsiteX8" fmla="*/ 3558540 w 3558540"/>
              <a:gd name="connsiteY8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8540" h="891540">
                <a:moveTo>
                  <a:pt x="3558540" y="0"/>
                </a:moveTo>
                <a:lnTo>
                  <a:pt x="1470660" y="0"/>
                </a:lnTo>
                <a:lnTo>
                  <a:pt x="1470660" y="281940"/>
                </a:lnTo>
                <a:lnTo>
                  <a:pt x="739140" y="281940"/>
                </a:lnTo>
                <a:lnTo>
                  <a:pt x="739140" y="518160"/>
                </a:lnTo>
                <a:lnTo>
                  <a:pt x="0" y="518160"/>
                </a:lnTo>
                <a:lnTo>
                  <a:pt x="0" y="891540"/>
                </a:lnTo>
                <a:lnTo>
                  <a:pt x="3535680" y="891540"/>
                </a:lnTo>
                <a:lnTo>
                  <a:pt x="3558540" y="0"/>
                </a:lnTo>
                <a:close/>
              </a:path>
            </a:pathLst>
          </a:custGeom>
          <a:solidFill>
            <a:srgbClr val="F2C0C7"/>
          </a:solidFill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4" name="直接连接符 73"/>
          <p:cNvCxnSpPr/>
          <p:nvPr/>
        </p:nvCxnSpPr>
        <p:spPr>
          <a:xfrm>
            <a:off x="3804885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315960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827631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391988" y="4033361"/>
            <a:ext cx="306347" cy="0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692367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804881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917395" y="3175400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/>
        </p:nvSpPr>
        <p:spPr>
          <a:xfrm>
            <a:off x="3619035" y="2467009"/>
            <a:ext cx="235882" cy="230469"/>
          </a:xfrm>
          <a:prstGeom prst="ellipse">
            <a:avLst/>
          </a:prstGeom>
          <a:solidFill>
            <a:srgbClr val="F2C0C7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2" name="椭圆 81"/>
          <p:cNvSpPr/>
          <p:nvPr/>
        </p:nvSpPr>
        <p:spPr>
          <a:xfrm>
            <a:off x="3338517" y="2336429"/>
            <a:ext cx="235882" cy="311692"/>
          </a:xfrm>
          <a:prstGeom prst="ellipse">
            <a:avLst/>
          </a:prstGeom>
          <a:solidFill>
            <a:schemeClr val="bg1"/>
          </a:solidFill>
          <a:ln w="5715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3" name="直接连接符 82"/>
          <p:cNvCxnSpPr>
            <a:stCxn id="82" idx="4"/>
          </p:cNvCxnSpPr>
          <p:nvPr/>
        </p:nvCxnSpPr>
        <p:spPr>
          <a:xfrm flipH="1">
            <a:off x="3456457" y="2648121"/>
            <a:ext cx="1" cy="17075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81" idx="4"/>
          </p:cNvCxnSpPr>
          <p:nvPr/>
        </p:nvCxnSpPr>
        <p:spPr>
          <a:xfrm>
            <a:off x="3736973" y="2697481"/>
            <a:ext cx="0" cy="121390"/>
          </a:xfrm>
          <a:prstGeom prst="line">
            <a:avLst/>
          </a:prstGeom>
          <a:ln w="57150">
            <a:solidFill>
              <a:srgbClr val="E63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KSO_Shape"/>
          <p:cNvSpPr/>
          <p:nvPr/>
        </p:nvSpPr>
        <p:spPr>
          <a:xfrm flipH="1">
            <a:off x="4182940" y="1978270"/>
            <a:ext cx="448853" cy="234152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86" name="KSO_Shape"/>
          <p:cNvSpPr/>
          <p:nvPr/>
        </p:nvSpPr>
        <p:spPr>
          <a:xfrm>
            <a:off x="5544205" y="2380733"/>
            <a:ext cx="572936" cy="29888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 rot="16774536">
            <a:off x="5201122" y="2245276"/>
            <a:ext cx="655049" cy="655049"/>
            <a:chOff x="2530088" y="2196164"/>
            <a:chExt cx="567918" cy="567918"/>
          </a:xfrm>
        </p:grpSpPr>
        <p:sp>
          <p:nvSpPr>
            <p:cNvPr id="88" name="椭圆 87"/>
            <p:cNvSpPr/>
            <p:nvPr/>
          </p:nvSpPr>
          <p:spPr>
            <a:xfrm>
              <a:off x="2530088" y="2196164"/>
              <a:ext cx="567918" cy="56791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9" name="椭圆 88"/>
            <p:cNvSpPr/>
            <p:nvPr/>
          </p:nvSpPr>
          <p:spPr>
            <a:xfrm>
              <a:off x="2695984" y="2362060"/>
              <a:ext cx="236127" cy="23612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635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0" name="弧形 89"/>
            <p:cNvSpPr/>
            <p:nvPr/>
          </p:nvSpPr>
          <p:spPr>
            <a:xfrm>
              <a:off x="2786728" y="2276071"/>
              <a:ext cx="224831" cy="224831"/>
            </a:xfrm>
            <a:prstGeom prst="arc">
              <a:avLst>
                <a:gd name="adj1" fmla="val 16200000"/>
                <a:gd name="adj2" fmla="val 21233796"/>
              </a:avLst>
            </a:prstGeom>
            <a:ln w="38100">
              <a:solidFill>
                <a:srgbClr val="E635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91" name="KSO_Shape"/>
          <p:cNvSpPr/>
          <p:nvPr/>
        </p:nvSpPr>
        <p:spPr>
          <a:xfrm flipH="1">
            <a:off x="5133975" y="2577844"/>
            <a:ext cx="476186" cy="24841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92" name="KSO_Shape"/>
          <p:cNvSpPr/>
          <p:nvPr/>
        </p:nvSpPr>
        <p:spPr>
          <a:xfrm>
            <a:off x="4062597" y="2338785"/>
            <a:ext cx="541502" cy="28248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2C0C7"/>
          </a:solidFill>
          <a:ln w="38100">
            <a:solidFill>
              <a:srgbClr val="E635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3223260" y="2817495"/>
            <a:ext cx="1543050" cy="194310"/>
          </a:xfrm>
          <a:custGeom>
            <a:avLst/>
            <a:gdLst>
              <a:gd name="connsiteX0" fmla="*/ 0 w 2057400"/>
              <a:gd name="connsiteY0" fmla="*/ 0 h 259080"/>
              <a:gd name="connsiteX1" fmla="*/ 1798320 w 2057400"/>
              <a:gd name="connsiteY1" fmla="*/ 0 h 259080"/>
              <a:gd name="connsiteX2" fmla="*/ 2057400 w 2057400"/>
              <a:gd name="connsiteY2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7400" h="259080">
                <a:moveTo>
                  <a:pt x="0" y="0"/>
                </a:moveTo>
                <a:lnTo>
                  <a:pt x="1798320" y="0"/>
                </a:lnTo>
                <a:lnTo>
                  <a:pt x="2057400" y="259080"/>
                </a:lnTo>
              </a:path>
            </a:pathLst>
          </a:custGeom>
          <a:noFill/>
          <a:ln w="57150">
            <a:solidFill>
              <a:srgbClr val="E53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4" name="直接连接符 93"/>
          <p:cNvCxnSpPr/>
          <p:nvPr/>
        </p:nvCxnSpPr>
        <p:spPr>
          <a:xfrm>
            <a:off x="3338513" y="2914654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451028" y="2914654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3563541" y="2914654"/>
            <a:ext cx="0" cy="128588"/>
          </a:xfrm>
          <a:prstGeom prst="line">
            <a:avLst/>
          </a:prstGeom>
          <a:ln w="57150">
            <a:solidFill>
              <a:srgbClr val="E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144" y="4456286"/>
            <a:ext cx="2117020" cy="7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2802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7.40741E-7 L -0.13555 -0.00069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0.07253 0.00208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3000" decel="6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0.07252 0.00208 " pathEditMode="relative" rAng="0" ptsTypes="AA">
                                      <p:cBhvr>
                                        <p:cTn id="12" dur="3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061" y="2693454"/>
            <a:ext cx="3023878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2315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603101801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1768"/>
            <a:ext cx="9144000" cy="512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157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603101801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3229"/>
            <a:ext cx="9144000" cy="513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928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60310180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652"/>
            <a:ext cx="9144000" cy="510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538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</TotalTime>
  <Words>3</Words>
  <Application>Microsoft Office PowerPoint</Application>
  <PresentationFormat>全屏显示(4:3)</PresentationFormat>
  <Paragraphs>1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USER-</cp:lastModifiedBy>
  <cp:revision>55</cp:revision>
  <dcterms:created xsi:type="dcterms:W3CDTF">2016-03-13T12:57:02Z</dcterms:created>
  <dcterms:modified xsi:type="dcterms:W3CDTF">2016-05-16T14:29:49Z</dcterms:modified>
</cp:coreProperties>
</file>